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theme/theme4.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5.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6.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7.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2" r:id="rId4"/>
    <p:sldMasterId id="2147483691" r:id="rId5"/>
    <p:sldMasterId id="2147483727" r:id="rId6"/>
    <p:sldMasterId id="2147483729" r:id="rId7"/>
    <p:sldMasterId id="2147483694" r:id="rId8"/>
    <p:sldMasterId id="2147483701" r:id="rId9"/>
    <p:sldMasterId id="2147483709" r:id="rId10"/>
    <p:sldMasterId id="2147483713" r:id="rId11"/>
  </p:sldMasterIdLst>
  <p:notesMasterIdLst>
    <p:notesMasterId r:id="rId44"/>
  </p:notesMasterIdLst>
  <p:handoutMasterIdLst>
    <p:handoutMasterId r:id="rId45"/>
  </p:handoutMasterIdLst>
  <p:sldIdLst>
    <p:sldId id="266" r:id="rId12"/>
    <p:sldId id="256" r:id="rId13"/>
    <p:sldId id="260" r:id="rId14"/>
    <p:sldId id="258" r:id="rId15"/>
    <p:sldId id="262" r:id="rId16"/>
    <p:sldId id="261" r:id="rId17"/>
    <p:sldId id="277" r:id="rId18"/>
    <p:sldId id="276" r:id="rId19"/>
    <p:sldId id="257" r:id="rId20"/>
    <p:sldId id="263" r:id="rId21"/>
    <p:sldId id="275" r:id="rId22"/>
    <p:sldId id="264" r:id="rId23"/>
    <p:sldId id="291" r:id="rId24"/>
    <p:sldId id="265" r:id="rId25"/>
    <p:sldId id="278" r:id="rId26"/>
    <p:sldId id="267" r:id="rId27"/>
    <p:sldId id="280" r:id="rId28"/>
    <p:sldId id="279" r:id="rId29"/>
    <p:sldId id="282" r:id="rId30"/>
    <p:sldId id="281" r:id="rId31"/>
    <p:sldId id="283" r:id="rId32"/>
    <p:sldId id="268" r:id="rId33"/>
    <p:sldId id="284" r:id="rId34"/>
    <p:sldId id="274" r:id="rId35"/>
    <p:sldId id="285" r:id="rId36"/>
    <p:sldId id="286" r:id="rId37"/>
    <p:sldId id="272" r:id="rId38"/>
    <p:sldId id="289" r:id="rId39"/>
    <p:sldId id="292" r:id="rId40"/>
    <p:sldId id="290" r:id="rId41"/>
    <p:sldId id="288" r:id="rId42"/>
    <p:sldId id="271" r:id="rId43"/>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FF97D5F-149E-5C01-9A2B-97150C291D6E}" name="Laura Arends" initials="LA" userId="S::L.Arends@huisartseneemland.nl::a5d2df76-2fee-45b7-9afb-710b519c8538" providerId="AD"/>
  <p188:author id="{01FC4EAB-1009-7CD0-A733-BF0E76C616C1}" name="Chantal Emaus" initials="CE" userId="S::C.Emaus@huisartseneemland.nl::86980325-0d09-4213-9d41-2feb2fa484e1" providerId="AD"/>
  <p188:author id="{C0F9C7B0-0E56-7C3B-4520-66A36FDEA450}" name="Eline Versteeg" initials="EV" userId="S::e.versteeg@huisartseneemland.nl::c4949590-f0b9-4d6f-aede-833870dac795" providerId="AD"/>
  <p188:author id="{00F57EF6-FFEB-5749-14D4-A0065042525F}" name="Chantal Emaus" initials="CE" userId="S::c.emaus@huisartseneemland.nl::86980325-0d09-4213-9d41-2feb2fa484e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7404"/>
    <a:srgbClr val="1A355C"/>
    <a:srgbClr val="007CC1"/>
    <a:srgbClr val="345E64"/>
    <a:srgbClr val="98BF0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8B60C09-D7C2-D544-8767-7813F56BBA5A}" v="3" dt="2025-10-23T12:37:03.234"/>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67" autoAdjust="0"/>
    <p:restoredTop sz="94698"/>
  </p:normalViewPr>
  <p:slideViewPr>
    <p:cSldViewPr snapToGrid="0">
      <p:cViewPr varScale="1">
        <p:scale>
          <a:sx n="100" d="100"/>
          <a:sy n="100" d="100"/>
        </p:scale>
        <p:origin x="944" y="160"/>
      </p:cViewPr>
      <p:guideLst/>
    </p:cSldViewPr>
  </p:slideViewPr>
  <p:outlineViewPr>
    <p:cViewPr>
      <p:scale>
        <a:sx n="20" d="100"/>
        <a:sy n="20"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p:cViewPr>
        <p:scale>
          <a:sx n="1" d="2"/>
          <a:sy n="1" d="2"/>
        </p:scale>
        <p:origin x="7248" y="353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tableStyles" Target="tableStyles.xml"/><Relationship Id="rId10" Type="http://schemas.openxmlformats.org/officeDocument/2006/relationships/slideMaster" Target="slideMasters/slideMaster7.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notesMaster" Target="notesMasters/notesMaster1.xml"/><Relationship Id="rId52"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theme" Target="theme/theme1.xml"/><Relationship Id="rId8" Type="http://schemas.openxmlformats.org/officeDocument/2006/relationships/slideMaster" Target="slideMasters/slideMaster5.xml"/><Relationship Id="rId51"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presProps" Target="presProps.xml"/><Relationship Id="rId20" Type="http://schemas.openxmlformats.org/officeDocument/2006/relationships/slide" Target="slides/slide9.xml"/><Relationship Id="rId41" Type="http://schemas.openxmlformats.org/officeDocument/2006/relationships/slide" Target="slides/slide30.xml"/><Relationship Id="rId1" Type="http://schemas.openxmlformats.org/officeDocument/2006/relationships/customXml" Target="../customXml/item1.xml"/><Relationship Id="rId6"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irza Volk" userId="13ba4728-f923-435f-b247-43392033e2c3" providerId="ADAL" clId="{50C49E29-9539-41E1-86ED-73905FAFE48F}"/>
    <pc:docChg chg="undo custSel addSld delSld modSld delMainMaster">
      <pc:chgData name="Tirza Volk" userId="13ba4728-f923-435f-b247-43392033e2c3" providerId="ADAL" clId="{50C49E29-9539-41E1-86ED-73905FAFE48F}" dt="2025-06-05T11:24:16.250" v="167" actId="1076"/>
      <pc:docMkLst>
        <pc:docMk/>
      </pc:docMkLst>
      <pc:sldChg chg="addSp modSp add del mod">
        <pc:chgData name="Tirza Volk" userId="13ba4728-f923-435f-b247-43392033e2c3" providerId="ADAL" clId="{50C49E29-9539-41E1-86ED-73905FAFE48F}" dt="2025-06-05T11:07:50.582" v="23" actId="1076"/>
        <pc:sldMkLst>
          <pc:docMk/>
          <pc:sldMk cId="613094041" sldId="256"/>
        </pc:sldMkLst>
      </pc:sldChg>
      <pc:sldChg chg="del">
        <pc:chgData name="Tirza Volk" userId="13ba4728-f923-435f-b247-43392033e2c3" providerId="ADAL" clId="{50C49E29-9539-41E1-86ED-73905FAFE48F}" dt="2025-06-05T11:03:50.476" v="2" actId="2696"/>
        <pc:sldMkLst>
          <pc:docMk/>
          <pc:sldMk cId="1633338236" sldId="256"/>
        </pc:sldMkLst>
      </pc:sldChg>
      <pc:sldChg chg="del">
        <pc:chgData name="Tirza Volk" userId="13ba4728-f923-435f-b247-43392033e2c3" providerId="ADAL" clId="{50C49E29-9539-41E1-86ED-73905FAFE48F}" dt="2025-06-05T11:04:46.121" v="9" actId="47"/>
        <pc:sldMkLst>
          <pc:docMk/>
          <pc:sldMk cId="686573847" sldId="257"/>
        </pc:sldMkLst>
      </pc:sldChg>
      <pc:sldChg chg="modSp add mod">
        <pc:chgData name="Tirza Volk" userId="13ba4728-f923-435f-b247-43392033e2c3" providerId="ADAL" clId="{50C49E29-9539-41E1-86ED-73905FAFE48F}" dt="2025-06-05T11:12:02.830" v="58" actId="1076"/>
        <pc:sldMkLst>
          <pc:docMk/>
          <pc:sldMk cId="2783210270" sldId="257"/>
        </pc:sldMkLst>
      </pc:sldChg>
      <pc:sldChg chg="modSp add del mod">
        <pc:chgData name="Tirza Volk" userId="13ba4728-f923-435f-b247-43392033e2c3" providerId="ADAL" clId="{50C49E29-9539-41E1-86ED-73905FAFE48F}" dt="2025-06-05T11:10:05.782" v="42" actId="1076"/>
        <pc:sldMkLst>
          <pc:docMk/>
          <pc:sldMk cId="2184143474" sldId="258"/>
        </pc:sldMkLst>
      </pc:sldChg>
      <pc:sldChg chg="del">
        <pc:chgData name="Tirza Volk" userId="13ba4728-f923-435f-b247-43392033e2c3" providerId="ADAL" clId="{50C49E29-9539-41E1-86ED-73905FAFE48F}" dt="2025-06-05T11:04:45.602" v="8" actId="47"/>
        <pc:sldMkLst>
          <pc:docMk/>
          <pc:sldMk cId="3994665914" sldId="258"/>
        </pc:sldMkLst>
      </pc:sldChg>
      <pc:sldChg chg="del">
        <pc:chgData name="Tirza Volk" userId="13ba4728-f923-435f-b247-43392033e2c3" providerId="ADAL" clId="{50C49E29-9539-41E1-86ED-73905FAFE48F}" dt="2025-06-05T11:04:44.819" v="7" actId="47"/>
        <pc:sldMkLst>
          <pc:docMk/>
          <pc:sldMk cId="1898109646" sldId="259"/>
        </pc:sldMkLst>
      </pc:sldChg>
      <pc:sldChg chg="del">
        <pc:chgData name="Tirza Volk" userId="13ba4728-f923-435f-b247-43392033e2c3" providerId="ADAL" clId="{50C49E29-9539-41E1-86ED-73905FAFE48F}" dt="2025-06-05T11:04:43.664" v="6" actId="47"/>
        <pc:sldMkLst>
          <pc:docMk/>
          <pc:sldMk cId="28436150" sldId="260"/>
        </pc:sldMkLst>
      </pc:sldChg>
      <pc:sldChg chg="addSp modSp add del mod">
        <pc:chgData name="Tirza Volk" userId="13ba4728-f923-435f-b247-43392033e2c3" providerId="ADAL" clId="{50C49E29-9539-41E1-86ED-73905FAFE48F}" dt="2025-06-05T11:08:26.896" v="28" actId="1076"/>
        <pc:sldMkLst>
          <pc:docMk/>
          <pc:sldMk cId="3089908746" sldId="260"/>
        </pc:sldMkLst>
      </pc:sldChg>
      <pc:sldChg chg="addSp modSp add mod">
        <pc:chgData name="Tirza Volk" userId="13ba4728-f923-435f-b247-43392033e2c3" providerId="ADAL" clId="{50C49E29-9539-41E1-86ED-73905FAFE48F}" dt="2025-06-05T11:11:06.892" v="48"/>
        <pc:sldMkLst>
          <pc:docMk/>
          <pc:sldMk cId="383693512" sldId="261"/>
        </pc:sldMkLst>
      </pc:sldChg>
      <pc:sldChg chg="modSp add del mod">
        <pc:chgData name="Tirza Volk" userId="13ba4728-f923-435f-b247-43392033e2c3" providerId="ADAL" clId="{50C49E29-9539-41E1-86ED-73905FAFE48F}" dt="2025-06-05T11:09:51.769" v="41" actId="1076"/>
        <pc:sldMkLst>
          <pc:docMk/>
          <pc:sldMk cId="2473092193" sldId="262"/>
        </pc:sldMkLst>
      </pc:sldChg>
      <pc:sldChg chg="del">
        <pc:chgData name="Tirza Volk" userId="13ba4728-f923-435f-b247-43392033e2c3" providerId="ADAL" clId="{50C49E29-9539-41E1-86ED-73905FAFE48F}" dt="2025-06-05T11:04:47.068" v="11" actId="47"/>
        <pc:sldMkLst>
          <pc:docMk/>
          <pc:sldMk cId="3410333364" sldId="262"/>
        </pc:sldMkLst>
      </pc:sldChg>
      <pc:sldChg chg="del">
        <pc:chgData name="Tirza Volk" userId="13ba4728-f923-435f-b247-43392033e2c3" providerId="ADAL" clId="{50C49E29-9539-41E1-86ED-73905FAFE48F}" dt="2025-06-05T11:04:47.501" v="12" actId="47"/>
        <pc:sldMkLst>
          <pc:docMk/>
          <pc:sldMk cId="1309521564" sldId="263"/>
        </pc:sldMkLst>
      </pc:sldChg>
      <pc:sldChg chg="modSp add mod">
        <pc:chgData name="Tirza Volk" userId="13ba4728-f923-435f-b247-43392033e2c3" providerId="ADAL" clId="{50C49E29-9539-41E1-86ED-73905FAFE48F}" dt="2025-06-05T11:12:46.517" v="65" actId="1076"/>
        <pc:sldMkLst>
          <pc:docMk/>
          <pc:sldMk cId="3948990193" sldId="263"/>
        </pc:sldMkLst>
      </pc:sldChg>
      <pc:sldChg chg="addSp modSp add mod">
        <pc:chgData name="Tirza Volk" userId="13ba4728-f923-435f-b247-43392033e2c3" providerId="ADAL" clId="{50C49E29-9539-41E1-86ED-73905FAFE48F}" dt="2025-06-05T11:14:31.007" v="79" actId="1076"/>
        <pc:sldMkLst>
          <pc:docMk/>
          <pc:sldMk cId="2095437046" sldId="264"/>
        </pc:sldMkLst>
      </pc:sldChg>
      <pc:sldChg chg="modSp add mod">
        <pc:chgData name="Tirza Volk" userId="13ba4728-f923-435f-b247-43392033e2c3" providerId="ADAL" clId="{50C49E29-9539-41E1-86ED-73905FAFE48F}" dt="2025-06-05T11:14:48.826" v="82" actId="1076"/>
        <pc:sldMkLst>
          <pc:docMk/>
          <pc:sldMk cId="128069373" sldId="265"/>
        </pc:sldMkLst>
      </pc:sldChg>
      <pc:sldChg chg="del">
        <pc:chgData name="Tirza Volk" userId="13ba4728-f923-435f-b247-43392033e2c3" providerId="ADAL" clId="{50C49E29-9539-41E1-86ED-73905FAFE48F}" dt="2025-06-05T11:04:46.603" v="10" actId="47"/>
        <pc:sldMkLst>
          <pc:docMk/>
          <pc:sldMk cId="3067140267" sldId="265"/>
        </pc:sldMkLst>
      </pc:sldChg>
      <pc:sldChg chg="delSp add setBg delDesignElem">
        <pc:chgData name="Tirza Volk" userId="13ba4728-f923-435f-b247-43392033e2c3" providerId="ADAL" clId="{50C49E29-9539-41E1-86ED-73905FAFE48F}" dt="2025-06-05T11:04:14.480" v="5"/>
        <pc:sldMkLst>
          <pc:docMk/>
          <pc:sldMk cId="3501334090" sldId="266"/>
        </pc:sldMkLst>
      </pc:sldChg>
      <pc:sldChg chg="addSp delSp modSp new del mod modClrScheme chgLayout">
        <pc:chgData name="Tirza Volk" userId="13ba4728-f923-435f-b247-43392033e2c3" providerId="ADAL" clId="{50C49E29-9539-41E1-86ED-73905FAFE48F}" dt="2025-06-05T11:05:47.422" v="18" actId="2696"/>
        <pc:sldMkLst>
          <pc:docMk/>
          <pc:sldMk cId="593586137" sldId="267"/>
        </pc:sldMkLst>
      </pc:sldChg>
      <pc:sldChg chg="addSp modSp add mod">
        <pc:chgData name="Tirza Volk" userId="13ba4728-f923-435f-b247-43392033e2c3" providerId="ADAL" clId="{50C49E29-9539-41E1-86ED-73905FAFE48F}" dt="2025-06-05T11:15:29.431" v="91" actId="1076"/>
        <pc:sldMkLst>
          <pc:docMk/>
          <pc:sldMk cId="968340709" sldId="267"/>
        </pc:sldMkLst>
      </pc:sldChg>
      <pc:sldChg chg="addSp modSp add mod">
        <pc:chgData name="Tirza Volk" userId="13ba4728-f923-435f-b247-43392033e2c3" providerId="ADAL" clId="{50C49E29-9539-41E1-86ED-73905FAFE48F}" dt="2025-06-05T11:19:12.003" v="120"/>
        <pc:sldMkLst>
          <pc:docMk/>
          <pc:sldMk cId="1986153658" sldId="268"/>
        </pc:sldMkLst>
      </pc:sldChg>
      <pc:sldChg chg="addSp modSp add mod">
        <pc:chgData name="Tirza Volk" userId="13ba4728-f923-435f-b247-43392033e2c3" providerId="ADAL" clId="{50C49E29-9539-41E1-86ED-73905FAFE48F}" dt="2025-06-05T11:22:57.860" v="159" actId="1076"/>
        <pc:sldMkLst>
          <pc:docMk/>
          <pc:sldMk cId="1940525813" sldId="269"/>
        </pc:sldMkLst>
      </pc:sldChg>
      <pc:sldChg chg="add">
        <pc:chgData name="Tirza Volk" userId="13ba4728-f923-435f-b247-43392033e2c3" providerId="ADAL" clId="{50C49E29-9539-41E1-86ED-73905FAFE48F}" dt="2025-06-05T11:23:22.275" v="160"/>
        <pc:sldMkLst>
          <pc:docMk/>
          <pc:sldMk cId="2477267311" sldId="271"/>
        </pc:sldMkLst>
      </pc:sldChg>
      <pc:sldChg chg="addSp modSp add mod">
        <pc:chgData name="Tirza Volk" userId="13ba4728-f923-435f-b247-43392033e2c3" providerId="ADAL" clId="{50C49E29-9539-41E1-86ED-73905FAFE48F}" dt="2025-06-05T11:22:23.691" v="151" actId="1076"/>
        <pc:sldMkLst>
          <pc:docMk/>
          <pc:sldMk cId="3224733308" sldId="272"/>
        </pc:sldMkLst>
      </pc:sldChg>
      <pc:sldChg chg="modSp add mod">
        <pc:chgData name="Tirza Volk" userId="13ba4728-f923-435f-b247-43392033e2c3" providerId="ADAL" clId="{50C49E29-9539-41E1-86ED-73905FAFE48F}" dt="2025-06-05T11:21:03.878" v="132" actId="1076"/>
        <pc:sldMkLst>
          <pc:docMk/>
          <pc:sldMk cId="2113434079" sldId="274"/>
        </pc:sldMkLst>
      </pc:sldChg>
      <pc:sldChg chg="addSp modSp add mod">
        <pc:chgData name="Tirza Volk" userId="13ba4728-f923-435f-b247-43392033e2c3" providerId="ADAL" clId="{50C49E29-9539-41E1-86ED-73905FAFE48F}" dt="2025-06-05T11:13:54.940" v="73"/>
        <pc:sldMkLst>
          <pc:docMk/>
          <pc:sldMk cId="3615019098" sldId="275"/>
        </pc:sldMkLst>
      </pc:sldChg>
      <pc:sldChg chg="modSp add mod">
        <pc:chgData name="Tirza Volk" userId="13ba4728-f923-435f-b247-43392033e2c3" providerId="ADAL" clId="{50C49E29-9539-41E1-86ED-73905FAFE48F}" dt="2025-06-05T11:11:45.017" v="55" actId="1076"/>
        <pc:sldMkLst>
          <pc:docMk/>
          <pc:sldMk cId="4023742045" sldId="276"/>
        </pc:sldMkLst>
      </pc:sldChg>
      <pc:sldChg chg="addSp modSp add mod">
        <pc:chgData name="Tirza Volk" userId="13ba4728-f923-435f-b247-43392033e2c3" providerId="ADAL" clId="{50C49E29-9539-41E1-86ED-73905FAFE48F}" dt="2025-06-05T11:11:25.217" v="52" actId="1076"/>
        <pc:sldMkLst>
          <pc:docMk/>
          <pc:sldMk cId="97389993" sldId="277"/>
        </pc:sldMkLst>
      </pc:sldChg>
      <pc:sldChg chg="modSp add mod">
        <pc:chgData name="Tirza Volk" userId="13ba4728-f923-435f-b247-43392033e2c3" providerId="ADAL" clId="{50C49E29-9539-41E1-86ED-73905FAFE48F}" dt="2025-06-05T11:15:07.917" v="87" actId="1076"/>
        <pc:sldMkLst>
          <pc:docMk/>
          <pc:sldMk cId="4291053293" sldId="278"/>
        </pc:sldMkLst>
      </pc:sldChg>
      <pc:sldChg chg="modSp add mod">
        <pc:chgData name="Tirza Volk" userId="13ba4728-f923-435f-b247-43392033e2c3" providerId="ADAL" clId="{50C49E29-9539-41E1-86ED-73905FAFE48F}" dt="2025-06-05T11:17:12.926" v="100" actId="1076"/>
        <pc:sldMkLst>
          <pc:docMk/>
          <pc:sldMk cId="3344214725" sldId="279"/>
        </pc:sldMkLst>
      </pc:sldChg>
      <pc:sldChg chg="addSp modSp add mod">
        <pc:chgData name="Tirza Volk" userId="13ba4728-f923-435f-b247-43392033e2c3" providerId="ADAL" clId="{50C49E29-9539-41E1-86ED-73905FAFE48F}" dt="2025-06-05T11:16:28.672" v="96" actId="1076"/>
        <pc:sldMkLst>
          <pc:docMk/>
          <pc:sldMk cId="2004811156" sldId="280"/>
        </pc:sldMkLst>
      </pc:sldChg>
      <pc:sldChg chg="addSp modSp add mod">
        <pc:chgData name="Tirza Volk" userId="13ba4728-f923-435f-b247-43392033e2c3" providerId="ADAL" clId="{50C49E29-9539-41E1-86ED-73905FAFE48F}" dt="2025-06-05T11:18:26.935" v="111" actId="1076"/>
        <pc:sldMkLst>
          <pc:docMk/>
          <pc:sldMk cId="2184759712" sldId="281"/>
        </pc:sldMkLst>
      </pc:sldChg>
      <pc:sldChg chg="modSp add mod">
        <pc:chgData name="Tirza Volk" userId="13ba4728-f923-435f-b247-43392033e2c3" providerId="ADAL" clId="{50C49E29-9539-41E1-86ED-73905FAFE48F}" dt="2025-06-05T11:17:58.999" v="106" actId="1076"/>
        <pc:sldMkLst>
          <pc:docMk/>
          <pc:sldMk cId="2460374967" sldId="282"/>
        </pc:sldMkLst>
      </pc:sldChg>
      <pc:sldChg chg="addSp modSp add mod">
        <pc:chgData name="Tirza Volk" userId="13ba4728-f923-435f-b247-43392033e2c3" providerId="ADAL" clId="{50C49E29-9539-41E1-86ED-73905FAFE48F}" dt="2025-06-05T11:18:40.919" v="116" actId="1076"/>
        <pc:sldMkLst>
          <pc:docMk/>
          <pc:sldMk cId="2805437175" sldId="283"/>
        </pc:sldMkLst>
      </pc:sldChg>
      <pc:sldChg chg="addSp modSp add mod">
        <pc:chgData name="Tirza Volk" userId="13ba4728-f923-435f-b247-43392033e2c3" providerId="ADAL" clId="{50C49E29-9539-41E1-86ED-73905FAFE48F}" dt="2025-06-05T11:20:08.158" v="127" actId="1076"/>
        <pc:sldMkLst>
          <pc:docMk/>
          <pc:sldMk cId="3429583367" sldId="284"/>
        </pc:sldMkLst>
      </pc:sldChg>
      <pc:sldChg chg="addSp modSp add mod">
        <pc:chgData name="Tirza Volk" userId="13ba4728-f923-435f-b247-43392033e2c3" providerId="ADAL" clId="{50C49E29-9539-41E1-86ED-73905FAFE48F}" dt="2025-06-05T11:21:19.954" v="136" actId="1076"/>
        <pc:sldMkLst>
          <pc:docMk/>
          <pc:sldMk cId="117601278" sldId="285"/>
        </pc:sldMkLst>
      </pc:sldChg>
      <pc:sldChg chg="addSp modSp add mod">
        <pc:chgData name="Tirza Volk" userId="13ba4728-f923-435f-b247-43392033e2c3" providerId="ADAL" clId="{50C49E29-9539-41E1-86ED-73905FAFE48F}" dt="2025-06-05T11:21:41.014" v="142" actId="1076"/>
        <pc:sldMkLst>
          <pc:docMk/>
          <pc:sldMk cId="1056735465" sldId="286"/>
        </pc:sldMkLst>
      </pc:sldChg>
      <pc:sldChg chg="addSp modSp add mod">
        <pc:chgData name="Tirza Volk" userId="13ba4728-f923-435f-b247-43392033e2c3" providerId="ADAL" clId="{50C49E29-9539-41E1-86ED-73905FAFE48F}" dt="2025-06-05T11:24:16.250" v="167" actId="1076"/>
        <pc:sldMkLst>
          <pc:docMk/>
          <pc:sldMk cId="1673139178" sldId="287"/>
        </pc:sldMkLst>
      </pc:sldChg>
      <pc:sldChg chg="add">
        <pc:chgData name="Tirza Volk" userId="13ba4728-f923-435f-b247-43392033e2c3" providerId="ADAL" clId="{50C49E29-9539-41E1-86ED-73905FAFE48F}" dt="2025-06-05T11:23:22.275" v="160"/>
        <pc:sldMkLst>
          <pc:docMk/>
          <pc:sldMk cId="3168112596" sldId="288"/>
        </pc:sldMkLst>
      </pc:sldChg>
      <pc:sldChg chg="addSp modSp add mod">
        <pc:chgData name="Tirza Volk" userId="13ba4728-f923-435f-b247-43392033e2c3" providerId="ADAL" clId="{50C49E29-9539-41E1-86ED-73905FAFE48F}" dt="2025-06-05T11:22:40.500" v="155" actId="1076"/>
        <pc:sldMkLst>
          <pc:docMk/>
          <pc:sldMk cId="540622896" sldId="289"/>
        </pc:sldMkLst>
      </pc:sldChg>
      <pc:sldChg chg="add">
        <pc:chgData name="Tirza Volk" userId="13ba4728-f923-435f-b247-43392033e2c3" providerId="ADAL" clId="{50C49E29-9539-41E1-86ED-73905FAFE48F}" dt="2025-06-05T11:23:22.275" v="160"/>
        <pc:sldMkLst>
          <pc:docMk/>
          <pc:sldMk cId="727594082" sldId="290"/>
        </pc:sldMkLst>
      </pc:sldChg>
      <pc:sldMasterChg chg="del delSldLayout">
        <pc:chgData name="Tirza Volk" userId="13ba4728-f923-435f-b247-43392033e2c3" providerId="ADAL" clId="{50C49E29-9539-41E1-86ED-73905FAFE48F}" dt="2025-06-05T11:03:55.769" v="3"/>
        <pc:sldMasterMkLst>
          <pc:docMk/>
          <pc:sldMasterMk cId="3719233519" sldId="2147483705"/>
        </pc:sldMasterMkLst>
        <pc:sldLayoutChg chg="del">
          <pc:chgData name="Tirza Volk" userId="13ba4728-f923-435f-b247-43392033e2c3" providerId="ADAL" clId="{50C49E29-9539-41E1-86ED-73905FAFE48F}" dt="2025-06-05T11:03:55.769" v="3"/>
          <pc:sldLayoutMkLst>
            <pc:docMk/>
            <pc:sldMasterMk cId="3719233519" sldId="2147483705"/>
            <pc:sldLayoutMk cId="1491754124" sldId="2147483706"/>
          </pc:sldLayoutMkLst>
        </pc:sldLayoutChg>
        <pc:sldLayoutChg chg="del">
          <pc:chgData name="Tirza Volk" userId="13ba4728-f923-435f-b247-43392033e2c3" providerId="ADAL" clId="{50C49E29-9539-41E1-86ED-73905FAFE48F}" dt="2025-06-05T11:03:55.769" v="3"/>
          <pc:sldLayoutMkLst>
            <pc:docMk/>
            <pc:sldMasterMk cId="3719233519" sldId="2147483705"/>
            <pc:sldLayoutMk cId="355492848" sldId="2147483707"/>
          </pc:sldLayoutMkLst>
        </pc:sldLayoutChg>
        <pc:sldLayoutChg chg="del">
          <pc:chgData name="Tirza Volk" userId="13ba4728-f923-435f-b247-43392033e2c3" providerId="ADAL" clId="{50C49E29-9539-41E1-86ED-73905FAFE48F}" dt="2025-06-05T11:03:55.769" v="3"/>
          <pc:sldLayoutMkLst>
            <pc:docMk/>
            <pc:sldMasterMk cId="3719233519" sldId="2147483705"/>
            <pc:sldLayoutMk cId="2348802703" sldId="2147483708"/>
          </pc:sldLayoutMkLst>
        </pc:sldLayoutChg>
      </pc:sldMasterChg>
      <pc:sldMasterChg chg="del delSldLayout">
        <pc:chgData name="Tirza Volk" userId="13ba4728-f923-435f-b247-43392033e2c3" providerId="ADAL" clId="{50C49E29-9539-41E1-86ED-73905FAFE48F}" dt="2025-06-05T11:03:55.769" v="3"/>
        <pc:sldMasterMkLst>
          <pc:docMk/>
          <pc:sldMasterMk cId="1206324142" sldId="2147483717"/>
        </pc:sldMasterMkLst>
        <pc:sldLayoutChg chg="del">
          <pc:chgData name="Tirza Volk" userId="13ba4728-f923-435f-b247-43392033e2c3" providerId="ADAL" clId="{50C49E29-9539-41E1-86ED-73905FAFE48F}" dt="2025-06-05T11:03:55.769" v="3"/>
          <pc:sldLayoutMkLst>
            <pc:docMk/>
            <pc:sldMasterMk cId="1206324142" sldId="2147483717"/>
            <pc:sldLayoutMk cId="3022647294" sldId="2147483718"/>
          </pc:sldLayoutMkLst>
        </pc:sldLayoutChg>
        <pc:sldLayoutChg chg="del">
          <pc:chgData name="Tirza Volk" userId="13ba4728-f923-435f-b247-43392033e2c3" providerId="ADAL" clId="{50C49E29-9539-41E1-86ED-73905FAFE48F}" dt="2025-06-05T11:03:55.769" v="3"/>
          <pc:sldLayoutMkLst>
            <pc:docMk/>
            <pc:sldMasterMk cId="1206324142" sldId="2147483717"/>
            <pc:sldLayoutMk cId="575866682" sldId="2147483719"/>
          </pc:sldLayoutMkLst>
        </pc:sldLayoutChg>
        <pc:sldLayoutChg chg="del">
          <pc:chgData name="Tirza Volk" userId="13ba4728-f923-435f-b247-43392033e2c3" providerId="ADAL" clId="{50C49E29-9539-41E1-86ED-73905FAFE48F}" dt="2025-06-05T11:03:55.769" v="3"/>
          <pc:sldLayoutMkLst>
            <pc:docMk/>
            <pc:sldMasterMk cId="1206324142" sldId="2147483717"/>
            <pc:sldLayoutMk cId="112145367" sldId="2147483720"/>
          </pc:sldLayoutMkLst>
        </pc:sldLayoutChg>
      </pc:sldMasterChg>
      <pc:sldMasterChg chg="del delSldLayout">
        <pc:chgData name="Tirza Volk" userId="13ba4728-f923-435f-b247-43392033e2c3" providerId="ADAL" clId="{50C49E29-9539-41E1-86ED-73905FAFE48F}" dt="2025-06-05T11:03:55.769" v="3"/>
        <pc:sldMasterMkLst>
          <pc:docMk/>
          <pc:sldMasterMk cId="905351199" sldId="2147483731"/>
        </pc:sldMasterMkLst>
        <pc:sldLayoutChg chg="del">
          <pc:chgData name="Tirza Volk" userId="13ba4728-f923-435f-b247-43392033e2c3" providerId="ADAL" clId="{50C49E29-9539-41E1-86ED-73905FAFE48F}" dt="2025-06-05T11:03:55.769" v="3"/>
          <pc:sldLayoutMkLst>
            <pc:docMk/>
            <pc:sldMasterMk cId="905351199" sldId="2147483731"/>
            <pc:sldLayoutMk cId="3062401992" sldId="2147483732"/>
          </pc:sldLayoutMkLst>
        </pc:sldLayoutChg>
      </pc:sldMasterChg>
    </pc:docChg>
  </pc:docChgLst>
  <pc:docChgLst>
    <pc:chgData name="Laura Arends" userId="a5d2df76-2fee-45b7-9afb-710b519c8538" providerId="ADAL" clId="{B422C49E-56AE-51A2-B70F-664E632D3FDA}"/>
    <pc:docChg chg="undo custSel modSld">
      <pc:chgData name="Laura Arends" userId="a5d2df76-2fee-45b7-9afb-710b519c8538" providerId="ADAL" clId="{B422C49E-56AE-51A2-B70F-664E632D3FDA}" dt="2025-10-23T12:36:38.812" v="92" actId="18331"/>
      <pc:docMkLst>
        <pc:docMk/>
      </pc:docMkLst>
      <pc:sldChg chg="modSp mod">
        <pc:chgData name="Laura Arends" userId="a5d2df76-2fee-45b7-9afb-710b519c8538" providerId="ADAL" clId="{B422C49E-56AE-51A2-B70F-664E632D3FDA}" dt="2025-10-23T12:23:21.817" v="1" actId="1076"/>
        <pc:sldMkLst>
          <pc:docMk/>
          <pc:sldMk cId="128069373" sldId="265"/>
        </pc:sldMkLst>
        <pc:picChg chg="mod">
          <ac:chgData name="Laura Arends" userId="a5d2df76-2fee-45b7-9afb-710b519c8538" providerId="ADAL" clId="{B422C49E-56AE-51A2-B70F-664E632D3FDA}" dt="2025-10-23T12:23:21.817" v="1" actId="1076"/>
          <ac:picMkLst>
            <pc:docMk/>
            <pc:sldMk cId="128069373" sldId="265"/>
            <ac:picMk id="9" creationId="{F526FB37-CEBD-216C-EFDF-2076505F6FAB}"/>
          </ac:picMkLst>
        </pc:picChg>
      </pc:sldChg>
      <pc:sldChg chg="modSp mod">
        <pc:chgData name="Laura Arends" userId="a5d2df76-2fee-45b7-9afb-710b519c8538" providerId="ADAL" clId="{B422C49E-56AE-51A2-B70F-664E632D3FDA}" dt="2025-10-23T12:30:11.501" v="73" actId="1035"/>
        <pc:sldMkLst>
          <pc:docMk/>
          <pc:sldMk cId="1986153658" sldId="268"/>
        </pc:sldMkLst>
        <pc:spChg chg="mod">
          <ac:chgData name="Laura Arends" userId="a5d2df76-2fee-45b7-9afb-710b519c8538" providerId="ADAL" clId="{B422C49E-56AE-51A2-B70F-664E632D3FDA}" dt="2025-10-23T12:30:11.501" v="73" actId="1035"/>
          <ac:spMkLst>
            <pc:docMk/>
            <pc:sldMk cId="1986153658" sldId="268"/>
            <ac:spMk id="4" creationId="{C1C460DA-41F3-C932-D23C-191C2AE9009A}"/>
          </ac:spMkLst>
        </pc:spChg>
        <pc:spChg chg="mod">
          <ac:chgData name="Laura Arends" userId="a5d2df76-2fee-45b7-9afb-710b519c8538" providerId="ADAL" clId="{B422C49E-56AE-51A2-B70F-664E632D3FDA}" dt="2025-10-23T12:30:11.501" v="73" actId="1035"/>
          <ac:spMkLst>
            <pc:docMk/>
            <pc:sldMk cId="1986153658" sldId="268"/>
            <ac:spMk id="8" creationId="{503BA612-F5DC-97D7-7B57-6F47D01AA59B}"/>
          </ac:spMkLst>
        </pc:spChg>
        <pc:picChg chg="mod">
          <ac:chgData name="Laura Arends" userId="a5d2df76-2fee-45b7-9afb-710b519c8538" providerId="ADAL" clId="{B422C49E-56AE-51A2-B70F-664E632D3FDA}" dt="2025-10-23T12:30:11.501" v="73" actId="1035"/>
          <ac:picMkLst>
            <pc:docMk/>
            <pc:sldMk cId="1986153658" sldId="268"/>
            <ac:picMk id="3" creationId="{76B3AEEC-AD92-2E7E-6698-B24E3AFE0C23}"/>
          </ac:picMkLst>
        </pc:picChg>
      </pc:sldChg>
      <pc:sldChg chg="modSp mod">
        <pc:chgData name="Laura Arends" userId="a5d2df76-2fee-45b7-9afb-710b519c8538" providerId="ADAL" clId="{B422C49E-56AE-51A2-B70F-664E632D3FDA}" dt="2025-10-23T12:29:54.533" v="61" actId="1035"/>
        <pc:sldMkLst>
          <pc:docMk/>
          <pc:sldMk cId="2477267311" sldId="271"/>
        </pc:sldMkLst>
        <pc:spChg chg="mod">
          <ac:chgData name="Laura Arends" userId="a5d2df76-2fee-45b7-9afb-710b519c8538" providerId="ADAL" clId="{B422C49E-56AE-51A2-B70F-664E632D3FDA}" dt="2025-10-23T12:29:54.533" v="61" actId="1035"/>
          <ac:spMkLst>
            <pc:docMk/>
            <pc:sldMk cId="2477267311" sldId="271"/>
            <ac:spMk id="4" creationId="{648FD892-5D68-68C1-0AE1-9C5073CE0F82}"/>
          </ac:spMkLst>
        </pc:spChg>
        <pc:spChg chg="mod">
          <ac:chgData name="Laura Arends" userId="a5d2df76-2fee-45b7-9afb-710b519c8538" providerId="ADAL" clId="{B422C49E-56AE-51A2-B70F-664E632D3FDA}" dt="2025-10-23T12:29:54.533" v="61" actId="1035"/>
          <ac:spMkLst>
            <pc:docMk/>
            <pc:sldMk cId="2477267311" sldId="271"/>
            <ac:spMk id="8" creationId="{32A889C0-3EC1-7412-A722-6186CAF88919}"/>
          </ac:spMkLst>
        </pc:spChg>
        <pc:picChg chg="mod">
          <ac:chgData name="Laura Arends" userId="a5d2df76-2fee-45b7-9afb-710b519c8538" providerId="ADAL" clId="{B422C49E-56AE-51A2-B70F-664E632D3FDA}" dt="2025-10-23T12:29:54.533" v="61" actId="1035"/>
          <ac:picMkLst>
            <pc:docMk/>
            <pc:sldMk cId="2477267311" sldId="271"/>
            <ac:picMk id="3" creationId="{CDE93631-96C7-2D9C-310E-49A086E193A8}"/>
          </ac:picMkLst>
        </pc:picChg>
      </pc:sldChg>
      <pc:sldChg chg="modSp mod">
        <pc:chgData name="Laura Arends" userId="a5d2df76-2fee-45b7-9afb-710b519c8538" providerId="ADAL" clId="{B422C49E-56AE-51A2-B70F-664E632D3FDA}" dt="2025-10-23T12:36:38.812" v="92" actId="18331"/>
        <pc:sldMkLst>
          <pc:docMk/>
          <pc:sldMk cId="4023742045" sldId="276"/>
        </pc:sldMkLst>
        <pc:picChg chg="mod">
          <ac:chgData name="Laura Arends" userId="a5d2df76-2fee-45b7-9afb-710b519c8538" providerId="ADAL" clId="{B422C49E-56AE-51A2-B70F-664E632D3FDA}" dt="2025-10-23T12:36:38.812" v="92" actId="18331"/>
          <ac:picMkLst>
            <pc:docMk/>
            <pc:sldMk cId="4023742045" sldId="276"/>
            <ac:picMk id="5" creationId="{60D8E688-0994-33FB-F450-4443B56BF3AA}"/>
          </ac:picMkLst>
        </pc:picChg>
      </pc:sldChg>
      <pc:sldChg chg="delSp modSp mod">
        <pc:chgData name="Laura Arends" userId="a5d2df76-2fee-45b7-9afb-710b519c8538" providerId="ADAL" clId="{B422C49E-56AE-51A2-B70F-664E632D3FDA}" dt="2025-10-23T12:27:46.405" v="11" actId="1076"/>
        <pc:sldMkLst>
          <pc:docMk/>
          <pc:sldMk cId="4291053293" sldId="278"/>
        </pc:sldMkLst>
        <pc:spChg chg="mod">
          <ac:chgData name="Laura Arends" userId="a5d2df76-2fee-45b7-9afb-710b519c8538" providerId="ADAL" clId="{B422C49E-56AE-51A2-B70F-664E632D3FDA}" dt="2025-10-23T12:27:46.405" v="11" actId="1076"/>
          <ac:spMkLst>
            <pc:docMk/>
            <pc:sldMk cId="4291053293" sldId="278"/>
            <ac:spMk id="6" creationId="{1A198342-666F-D599-8CC9-30D65060A9EC}"/>
          </ac:spMkLst>
        </pc:spChg>
        <pc:picChg chg="del">
          <ac:chgData name="Laura Arends" userId="a5d2df76-2fee-45b7-9afb-710b519c8538" providerId="ADAL" clId="{B422C49E-56AE-51A2-B70F-664E632D3FDA}" dt="2025-10-23T12:27:37.796" v="9" actId="478"/>
          <ac:picMkLst>
            <pc:docMk/>
            <pc:sldMk cId="4291053293" sldId="278"/>
            <ac:picMk id="9" creationId="{D6708169-8BB1-9C8F-FDDD-700AA2C51C66}"/>
          </ac:picMkLst>
        </pc:picChg>
      </pc:sldChg>
      <pc:sldChg chg="addSp delSp modSp mod">
        <pc:chgData name="Laura Arends" userId="a5d2df76-2fee-45b7-9afb-710b519c8538" providerId="ADAL" clId="{B422C49E-56AE-51A2-B70F-664E632D3FDA}" dt="2025-10-23T12:30:47.260" v="86" actId="1076"/>
        <pc:sldMkLst>
          <pc:docMk/>
          <pc:sldMk cId="3344214725" sldId="279"/>
        </pc:sldMkLst>
        <pc:spChg chg="mod">
          <ac:chgData name="Laura Arends" userId="a5d2df76-2fee-45b7-9afb-710b519c8538" providerId="ADAL" clId="{B422C49E-56AE-51A2-B70F-664E632D3FDA}" dt="2025-10-23T12:30:22.062" v="82" actId="1035"/>
          <ac:spMkLst>
            <pc:docMk/>
            <pc:sldMk cId="3344214725" sldId="279"/>
            <ac:spMk id="4" creationId="{C01EFF72-C89F-3DDD-81FA-E27035277259}"/>
          </ac:spMkLst>
        </pc:spChg>
        <pc:spChg chg="mod">
          <ac:chgData name="Laura Arends" userId="a5d2df76-2fee-45b7-9afb-710b519c8538" providerId="ADAL" clId="{B422C49E-56AE-51A2-B70F-664E632D3FDA}" dt="2025-10-23T12:30:47.260" v="86" actId="1076"/>
          <ac:spMkLst>
            <pc:docMk/>
            <pc:sldMk cId="3344214725" sldId="279"/>
            <ac:spMk id="6" creationId="{68E472E6-00E5-804B-5282-D340F61D2B39}"/>
          </ac:spMkLst>
        </pc:spChg>
        <pc:spChg chg="mod">
          <ac:chgData name="Laura Arends" userId="a5d2df76-2fee-45b7-9afb-710b519c8538" providerId="ADAL" clId="{B422C49E-56AE-51A2-B70F-664E632D3FDA}" dt="2025-10-23T12:30:22.062" v="82" actId="1035"/>
          <ac:spMkLst>
            <pc:docMk/>
            <pc:sldMk cId="3344214725" sldId="279"/>
            <ac:spMk id="8" creationId="{4AA25102-24D5-6AE1-EEA2-33F67371829D}"/>
          </ac:spMkLst>
        </pc:spChg>
        <pc:picChg chg="add mod">
          <ac:chgData name="Laura Arends" userId="a5d2df76-2fee-45b7-9afb-710b519c8538" providerId="ADAL" clId="{B422C49E-56AE-51A2-B70F-664E632D3FDA}" dt="2025-10-23T12:30:37.975" v="83"/>
          <ac:picMkLst>
            <pc:docMk/>
            <pc:sldMk cId="3344214725" sldId="279"/>
            <ac:picMk id="2" creationId="{684443C0-2488-57DB-61AB-495489E6E6B2}"/>
          </ac:picMkLst>
        </pc:picChg>
        <pc:picChg chg="mod">
          <ac:chgData name="Laura Arends" userId="a5d2df76-2fee-45b7-9afb-710b519c8538" providerId="ADAL" clId="{B422C49E-56AE-51A2-B70F-664E632D3FDA}" dt="2025-10-23T12:30:22.062" v="82" actId="1035"/>
          <ac:picMkLst>
            <pc:docMk/>
            <pc:sldMk cId="3344214725" sldId="279"/>
            <ac:picMk id="3" creationId="{5F5CCBC9-1554-3357-E812-795DBF2FE401}"/>
          </ac:picMkLst>
        </pc:picChg>
        <pc:picChg chg="del mod modCrop">
          <ac:chgData name="Laura Arends" userId="a5d2df76-2fee-45b7-9afb-710b519c8538" providerId="ADAL" clId="{B422C49E-56AE-51A2-B70F-664E632D3FDA}" dt="2025-10-23T12:26:22.852" v="6" actId="478"/>
          <ac:picMkLst>
            <pc:docMk/>
            <pc:sldMk cId="3344214725" sldId="279"/>
            <ac:picMk id="5" creationId="{90260F0C-F8CB-F1B6-696C-7E44EA058DE7}"/>
          </ac:picMkLst>
        </pc:picChg>
      </pc:sldChg>
      <pc:sldChg chg="delSp modSp mod">
        <pc:chgData name="Laura Arends" userId="a5d2df76-2fee-45b7-9afb-710b519c8538" providerId="ADAL" clId="{B422C49E-56AE-51A2-B70F-664E632D3FDA}" dt="2025-10-23T12:30:56.297" v="89" actId="1076"/>
        <pc:sldMkLst>
          <pc:docMk/>
          <pc:sldMk cId="2460374967" sldId="282"/>
        </pc:sldMkLst>
        <pc:spChg chg="mod">
          <ac:chgData name="Laura Arends" userId="a5d2df76-2fee-45b7-9afb-710b519c8538" providerId="ADAL" clId="{B422C49E-56AE-51A2-B70F-664E632D3FDA}" dt="2025-10-23T12:30:56.297" v="89" actId="1076"/>
          <ac:spMkLst>
            <pc:docMk/>
            <pc:sldMk cId="2460374967" sldId="282"/>
            <ac:spMk id="6" creationId="{3CA4A9F8-4219-FCB4-0181-425A6F0F831A}"/>
          </ac:spMkLst>
        </pc:spChg>
        <pc:picChg chg="del mod modCrop">
          <ac:chgData name="Laura Arends" userId="a5d2df76-2fee-45b7-9afb-710b519c8538" providerId="ADAL" clId="{B422C49E-56AE-51A2-B70F-664E632D3FDA}" dt="2025-10-23T12:30:49.291" v="87" actId="478"/>
          <ac:picMkLst>
            <pc:docMk/>
            <pc:sldMk cId="2460374967" sldId="282"/>
            <ac:picMk id="5" creationId="{5E47A0E4-A309-DE91-8CA8-29711C560587}"/>
          </ac:picMkLst>
        </pc:picChg>
      </pc:sldChg>
      <pc:sldChg chg="modSp mod">
        <pc:chgData name="Laura Arends" userId="a5d2df76-2fee-45b7-9afb-710b519c8538" providerId="ADAL" clId="{B422C49E-56AE-51A2-B70F-664E632D3FDA}" dt="2025-10-23T12:29:48.056" v="52" actId="1035"/>
        <pc:sldMkLst>
          <pc:docMk/>
          <pc:sldMk cId="3168112596" sldId="288"/>
        </pc:sldMkLst>
        <pc:spChg chg="mod">
          <ac:chgData name="Laura Arends" userId="a5d2df76-2fee-45b7-9afb-710b519c8538" providerId="ADAL" clId="{B422C49E-56AE-51A2-B70F-664E632D3FDA}" dt="2025-10-23T12:29:48.056" v="52" actId="1035"/>
          <ac:spMkLst>
            <pc:docMk/>
            <pc:sldMk cId="3168112596" sldId="288"/>
            <ac:spMk id="4" creationId="{5F03AFA1-9064-BA93-CA76-017C7B2EC941}"/>
          </ac:spMkLst>
        </pc:spChg>
        <pc:spChg chg="mod">
          <ac:chgData name="Laura Arends" userId="a5d2df76-2fee-45b7-9afb-710b519c8538" providerId="ADAL" clId="{B422C49E-56AE-51A2-B70F-664E632D3FDA}" dt="2025-10-23T12:29:48.056" v="52" actId="1035"/>
          <ac:spMkLst>
            <pc:docMk/>
            <pc:sldMk cId="3168112596" sldId="288"/>
            <ac:spMk id="8" creationId="{8B4E2268-7F6E-A1DD-DB6A-8E4A65E93CA1}"/>
          </ac:spMkLst>
        </pc:spChg>
        <pc:picChg chg="mod">
          <ac:chgData name="Laura Arends" userId="a5d2df76-2fee-45b7-9afb-710b519c8538" providerId="ADAL" clId="{B422C49E-56AE-51A2-B70F-664E632D3FDA}" dt="2025-10-23T12:29:48.056" v="52" actId="1035"/>
          <ac:picMkLst>
            <pc:docMk/>
            <pc:sldMk cId="3168112596" sldId="288"/>
            <ac:picMk id="3" creationId="{BC275203-780C-7248-3832-9565D1BBF139}"/>
          </ac:picMkLst>
        </pc:picChg>
      </pc:sldChg>
      <pc:sldChg chg="modSp mod">
        <pc:chgData name="Laura Arends" userId="a5d2df76-2fee-45b7-9afb-710b519c8538" providerId="ADAL" clId="{B422C49E-56AE-51A2-B70F-664E632D3FDA}" dt="2025-10-23T12:29:39.583" v="41" actId="1035"/>
        <pc:sldMkLst>
          <pc:docMk/>
          <pc:sldMk cId="727594082" sldId="290"/>
        </pc:sldMkLst>
        <pc:spChg chg="mod">
          <ac:chgData name="Laura Arends" userId="a5d2df76-2fee-45b7-9afb-710b519c8538" providerId="ADAL" clId="{B422C49E-56AE-51A2-B70F-664E632D3FDA}" dt="2025-10-23T12:29:39.583" v="41" actId="1035"/>
          <ac:spMkLst>
            <pc:docMk/>
            <pc:sldMk cId="727594082" sldId="290"/>
            <ac:spMk id="4" creationId="{5F7D69E6-BF8D-2AC4-9EC2-A903885FB39C}"/>
          </ac:spMkLst>
        </pc:spChg>
        <pc:spChg chg="mod">
          <ac:chgData name="Laura Arends" userId="a5d2df76-2fee-45b7-9afb-710b519c8538" providerId="ADAL" clId="{B422C49E-56AE-51A2-B70F-664E632D3FDA}" dt="2025-10-23T12:29:39.583" v="41" actId="1035"/>
          <ac:spMkLst>
            <pc:docMk/>
            <pc:sldMk cId="727594082" sldId="290"/>
            <ac:spMk id="8" creationId="{6DE884BA-BEA1-78B2-37E3-5517B243F903}"/>
          </ac:spMkLst>
        </pc:spChg>
        <pc:graphicFrameChg chg="mod modGraphic">
          <ac:chgData name="Laura Arends" userId="a5d2df76-2fee-45b7-9afb-710b519c8538" providerId="ADAL" clId="{B422C49E-56AE-51A2-B70F-664E632D3FDA}" dt="2025-10-23T12:29:22.843" v="31" actId="1076"/>
          <ac:graphicFrameMkLst>
            <pc:docMk/>
            <pc:sldMk cId="727594082" sldId="290"/>
            <ac:graphicFrameMk id="5" creationId="{3863E9BE-7EA2-3A4F-FF78-D334E42D0362}"/>
          </ac:graphicFrameMkLst>
        </pc:graphicFrameChg>
        <pc:picChg chg="mod">
          <ac:chgData name="Laura Arends" userId="a5d2df76-2fee-45b7-9afb-710b519c8538" providerId="ADAL" clId="{B422C49E-56AE-51A2-B70F-664E632D3FDA}" dt="2025-10-23T12:29:39.583" v="41" actId="1035"/>
          <ac:picMkLst>
            <pc:docMk/>
            <pc:sldMk cId="727594082" sldId="290"/>
            <ac:picMk id="3" creationId="{02607A0F-059C-F56E-601A-F8D0EEC22794}"/>
          </ac:picMkLst>
        </pc:picChg>
      </pc:sldChg>
      <pc:sldChg chg="modSp mod">
        <pc:chgData name="Laura Arends" userId="a5d2df76-2fee-45b7-9afb-710b519c8538" providerId="ADAL" clId="{B422C49E-56AE-51A2-B70F-664E632D3FDA}" dt="2025-10-23T12:28:42.216" v="27" actId="1035"/>
        <pc:sldMkLst>
          <pc:docMk/>
          <pc:sldMk cId="2887933460" sldId="291"/>
        </pc:sldMkLst>
        <pc:spChg chg="mod">
          <ac:chgData name="Laura Arends" userId="a5d2df76-2fee-45b7-9afb-710b519c8538" providerId="ADAL" clId="{B422C49E-56AE-51A2-B70F-664E632D3FDA}" dt="2025-10-23T12:28:42.216" v="27" actId="1035"/>
          <ac:spMkLst>
            <pc:docMk/>
            <pc:sldMk cId="2887933460" sldId="291"/>
            <ac:spMk id="4" creationId="{B5EEBCAD-A9BB-8F5D-4738-884DD7981AF3}"/>
          </ac:spMkLst>
        </pc:spChg>
        <pc:spChg chg="mod">
          <ac:chgData name="Laura Arends" userId="a5d2df76-2fee-45b7-9afb-710b519c8538" providerId="ADAL" clId="{B422C49E-56AE-51A2-B70F-664E632D3FDA}" dt="2025-10-23T12:28:42.216" v="27" actId="1035"/>
          <ac:spMkLst>
            <pc:docMk/>
            <pc:sldMk cId="2887933460" sldId="291"/>
            <ac:spMk id="8" creationId="{AE61B278-99BC-E357-1D21-90CDFF00A761}"/>
          </ac:spMkLst>
        </pc:spChg>
        <pc:picChg chg="mod">
          <ac:chgData name="Laura Arends" userId="a5d2df76-2fee-45b7-9afb-710b519c8538" providerId="ADAL" clId="{B422C49E-56AE-51A2-B70F-664E632D3FDA}" dt="2025-10-23T12:28:42.216" v="27" actId="1035"/>
          <ac:picMkLst>
            <pc:docMk/>
            <pc:sldMk cId="2887933460" sldId="291"/>
            <ac:picMk id="3" creationId="{6F7EB6B4-F601-2980-2C15-A6F22F89D5FC}"/>
          </ac:picMkLst>
        </pc:picChg>
      </pc:sldChg>
    </pc:docChg>
  </pc:docChgLst>
  <pc:docChgLst>
    <pc:chgData name="Tirza Volk" userId="13ba4728-f923-435f-b247-43392033e2c3" providerId="ADAL" clId="{7442CE9D-3271-41CF-8C6C-3910021321F0}"/>
    <pc:docChg chg="undo custSel addSld delSld modSld">
      <pc:chgData name="Tirza Volk" userId="13ba4728-f923-435f-b247-43392033e2c3" providerId="ADAL" clId="{7442CE9D-3271-41CF-8C6C-3910021321F0}" dt="2025-09-25T07:42:24.611" v="790" actId="20577"/>
      <pc:docMkLst>
        <pc:docMk/>
      </pc:docMkLst>
      <pc:sldChg chg="addSp delSp modSp mod modNotesTx">
        <pc:chgData name="Tirza Volk" userId="13ba4728-f923-435f-b247-43392033e2c3" providerId="ADAL" clId="{7442CE9D-3271-41CF-8C6C-3910021321F0}" dt="2025-09-25T07:39:18.430" v="583" actId="20577"/>
        <pc:sldMkLst>
          <pc:docMk/>
          <pc:sldMk cId="3948990193" sldId="263"/>
        </pc:sldMkLst>
      </pc:sldChg>
      <pc:sldChg chg="modSp mod">
        <pc:chgData name="Tirza Volk" userId="13ba4728-f923-435f-b247-43392033e2c3" providerId="ADAL" clId="{7442CE9D-3271-41CF-8C6C-3910021321F0}" dt="2025-09-18T09:56:34.935" v="229" actId="20577"/>
        <pc:sldMkLst>
          <pc:docMk/>
          <pc:sldMk cId="2095437046" sldId="264"/>
        </pc:sldMkLst>
      </pc:sldChg>
      <pc:sldChg chg="modNotesTx">
        <pc:chgData name="Tirza Volk" userId="13ba4728-f923-435f-b247-43392033e2c3" providerId="ADAL" clId="{7442CE9D-3271-41CF-8C6C-3910021321F0}" dt="2025-09-25T07:40:35.140" v="636" actId="20577"/>
        <pc:sldMkLst>
          <pc:docMk/>
          <pc:sldMk cId="128069373" sldId="265"/>
        </pc:sldMkLst>
      </pc:sldChg>
      <pc:sldChg chg="addSp modSp mod">
        <pc:chgData name="Tirza Volk" userId="13ba4728-f923-435f-b247-43392033e2c3" providerId="ADAL" clId="{7442CE9D-3271-41CF-8C6C-3910021321F0}" dt="2025-09-18T10:00:27.501" v="293" actId="255"/>
        <pc:sldMkLst>
          <pc:docMk/>
          <pc:sldMk cId="968340709" sldId="267"/>
        </pc:sldMkLst>
      </pc:sldChg>
      <pc:sldChg chg="addSp modSp mod">
        <pc:chgData name="Tirza Volk" userId="13ba4728-f923-435f-b247-43392033e2c3" providerId="ADAL" clId="{7442CE9D-3271-41CF-8C6C-3910021321F0}" dt="2025-09-18T10:03:44.923" v="357" actId="20577"/>
        <pc:sldMkLst>
          <pc:docMk/>
          <pc:sldMk cId="1986153658" sldId="268"/>
        </pc:sldMkLst>
      </pc:sldChg>
      <pc:sldChg chg="del">
        <pc:chgData name="Tirza Volk" userId="13ba4728-f923-435f-b247-43392033e2c3" providerId="ADAL" clId="{7442CE9D-3271-41CF-8C6C-3910021321F0}" dt="2025-09-18T10:08:16.560" v="414" actId="2696"/>
        <pc:sldMkLst>
          <pc:docMk/>
          <pc:sldMk cId="1940525813" sldId="269"/>
        </pc:sldMkLst>
      </pc:sldChg>
      <pc:sldChg chg="addSp modSp mod">
        <pc:chgData name="Tirza Volk" userId="13ba4728-f923-435f-b247-43392033e2c3" providerId="ADAL" clId="{7442CE9D-3271-41CF-8C6C-3910021321F0}" dt="2025-09-18T10:11:00.077" v="429" actId="1076"/>
        <pc:sldMkLst>
          <pc:docMk/>
          <pc:sldMk cId="2477267311" sldId="271"/>
        </pc:sldMkLst>
      </pc:sldChg>
      <pc:sldChg chg="modNotesTx">
        <pc:chgData name="Tirza Volk" userId="13ba4728-f923-435f-b247-43392033e2c3" providerId="ADAL" clId="{7442CE9D-3271-41CF-8C6C-3910021321F0}" dt="2025-09-25T07:42:24.611" v="790" actId="20577"/>
        <pc:sldMkLst>
          <pc:docMk/>
          <pc:sldMk cId="3224733308" sldId="272"/>
        </pc:sldMkLst>
      </pc:sldChg>
      <pc:sldChg chg="addSp delSp modSp mod modNotesTx">
        <pc:chgData name="Tirza Volk" userId="13ba4728-f923-435f-b247-43392033e2c3" providerId="ADAL" clId="{7442CE9D-3271-41CF-8C6C-3910021321F0}" dt="2025-09-25T07:41:16.628" v="679" actId="20577"/>
        <pc:sldMkLst>
          <pc:docMk/>
          <pc:sldMk cId="2113434079" sldId="274"/>
        </pc:sldMkLst>
      </pc:sldChg>
      <pc:sldChg chg="modSp mod">
        <pc:chgData name="Tirza Volk" userId="13ba4728-f923-435f-b247-43392033e2c3" providerId="ADAL" clId="{7442CE9D-3271-41CF-8C6C-3910021321F0}" dt="2025-09-18T09:54:13.468" v="158" actId="20577"/>
        <pc:sldMkLst>
          <pc:docMk/>
          <pc:sldMk cId="3615019098" sldId="275"/>
        </pc:sldMkLst>
      </pc:sldChg>
      <pc:sldChg chg="modSp mod">
        <pc:chgData name="Tirza Volk" userId="13ba4728-f923-435f-b247-43392033e2c3" providerId="ADAL" clId="{7442CE9D-3271-41CF-8C6C-3910021321F0}" dt="2025-09-18T09:59:08.175" v="258" actId="20577"/>
        <pc:sldMkLst>
          <pc:docMk/>
          <pc:sldMk cId="4291053293" sldId="278"/>
        </pc:sldMkLst>
      </pc:sldChg>
      <pc:sldChg chg="addSp modSp mod">
        <pc:chgData name="Tirza Volk" userId="13ba4728-f923-435f-b247-43392033e2c3" providerId="ADAL" clId="{7442CE9D-3271-41CF-8C6C-3910021321F0}" dt="2025-09-18T10:02:43.905" v="327" actId="113"/>
        <pc:sldMkLst>
          <pc:docMk/>
          <pc:sldMk cId="2184759712" sldId="281"/>
        </pc:sldMkLst>
      </pc:sldChg>
      <pc:sldChg chg="addSp modSp mod">
        <pc:chgData name="Tirza Volk" userId="13ba4728-f923-435f-b247-43392033e2c3" providerId="ADAL" clId="{7442CE9D-3271-41CF-8C6C-3910021321F0}" dt="2025-09-18T10:06:55.495" v="411" actId="20577"/>
        <pc:sldMkLst>
          <pc:docMk/>
          <pc:sldMk cId="117601278" sldId="285"/>
        </pc:sldMkLst>
      </pc:sldChg>
      <pc:sldChg chg="del">
        <pc:chgData name="Tirza Volk" userId="13ba4728-f923-435f-b247-43392033e2c3" providerId="ADAL" clId="{7442CE9D-3271-41CF-8C6C-3910021321F0}" dt="2025-09-18T10:08:20.665" v="415" actId="2696"/>
        <pc:sldMkLst>
          <pc:docMk/>
          <pc:sldMk cId="1673139178" sldId="287"/>
        </pc:sldMkLst>
      </pc:sldChg>
      <pc:sldChg chg="addSp modSp">
        <pc:chgData name="Tirza Volk" userId="13ba4728-f923-435f-b247-43392033e2c3" providerId="ADAL" clId="{7442CE9D-3271-41CF-8C6C-3910021321F0}" dt="2025-09-18T10:10:05.067" v="420"/>
        <pc:sldMkLst>
          <pc:docMk/>
          <pc:sldMk cId="3168112596" sldId="288"/>
        </pc:sldMkLst>
      </pc:sldChg>
      <pc:sldChg chg="modSp mod">
        <pc:chgData name="Tirza Volk" userId="13ba4728-f923-435f-b247-43392033e2c3" providerId="ADAL" clId="{7442CE9D-3271-41CF-8C6C-3910021321F0}" dt="2025-09-18T10:07:28.652" v="412" actId="14100"/>
        <pc:sldMkLst>
          <pc:docMk/>
          <pc:sldMk cId="540622896" sldId="289"/>
        </pc:sldMkLst>
      </pc:sldChg>
      <pc:sldChg chg="addSp modSp mod">
        <pc:chgData name="Tirza Volk" userId="13ba4728-f923-435f-b247-43392033e2c3" providerId="ADAL" clId="{7442CE9D-3271-41CF-8C6C-3910021321F0}" dt="2025-09-18T10:10:30.985" v="425"/>
        <pc:sldMkLst>
          <pc:docMk/>
          <pc:sldMk cId="727594082" sldId="290"/>
        </pc:sldMkLst>
      </pc:sldChg>
      <pc:sldChg chg="addSp modSp add">
        <pc:chgData name="Tirza Volk" userId="13ba4728-f923-435f-b247-43392033e2c3" providerId="ADAL" clId="{7442CE9D-3271-41CF-8C6C-3910021321F0}" dt="2025-09-18T09:57:27.970" v="231"/>
        <pc:sldMkLst>
          <pc:docMk/>
          <pc:sldMk cId="2887933460" sldId="291"/>
        </pc:sldMkLst>
      </pc:sldChg>
      <pc:sldChg chg="addSp modSp add mod">
        <pc:chgData name="Tirza Volk" userId="13ba4728-f923-435f-b247-43392033e2c3" providerId="ADAL" clId="{7442CE9D-3271-41CF-8C6C-3910021321F0}" dt="2025-09-18T10:11:23.135" v="433"/>
        <pc:sldMkLst>
          <pc:docMk/>
          <pc:sldMk cId="1450976586" sldId="292"/>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Map5"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Map5"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Map5"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Map5"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Map5"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000" b="0" i="0" u="none" strike="noStrike" kern="1200" spc="0" baseline="0">
              <a:solidFill>
                <a:srgbClr val="4DB3B3"/>
              </a:solidFill>
              <a:latin typeface="+mn-lt"/>
              <a:ea typeface="+mn-ea"/>
              <a:cs typeface="+mn-cs"/>
            </a:defRPr>
          </a:pPr>
          <a:endParaRPr lang="nl-NL"/>
        </a:p>
      </c:txPr>
    </c:title>
    <c:autoTitleDeleted val="0"/>
    <c:plotArea>
      <c:layout/>
      <c:barChart>
        <c:barDir val="col"/>
        <c:grouping val="clustered"/>
        <c:varyColors val="0"/>
        <c:ser>
          <c:idx val="0"/>
          <c:order val="0"/>
          <c:tx>
            <c:strRef>
              <c:f>Blad1!$N$9</c:f>
              <c:strCache>
                <c:ptCount val="1"/>
                <c:pt idx="0">
                  <c:v>% SABA overgebruik</c:v>
                </c:pt>
              </c:strCache>
            </c:strRef>
          </c:tx>
          <c:spPr>
            <a:solidFill>
              <a:schemeClr val="accent1"/>
            </a:solidFill>
            <a:ln>
              <a:noFill/>
            </a:ln>
            <a:effectLst/>
          </c:spPr>
          <c:invertIfNegative val="0"/>
          <c:cat>
            <c:strRef>
              <c:f>Blad1!$M$10:$M$12</c:f>
              <c:strCache>
                <c:ptCount val="3"/>
                <c:pt idx="0">
                  <c:v>Orion</c:v>
                </c:pt>
                <c:pt idx="1">
                  <c:v>SK</c:v>
                </c:pt>
                <c:pt idx="2">
                  <c:v>NL</c:v>
                </c:pt>
              </c:strCache>
            </c:strRef>
          </c:cat>
          <c:val>
            <c:numRef>
              <c:f>Blad1!$N$10:$N$12</c:f>
              <c:numCache>
                <c:formatCode>General</c:formatCode>
                <c:ptCount val="3"/>
                <c:pt idx="0">
                  <c:v>55.8</c:v>
                </c:pt>
                <c:pt idx="1">
                  <c:v>53.7</c:v>
                </c:pt>
                <c:pt idx="2">
                  <c:v>61.4</c:v>
                </c:pt>
              </c:numCache>
            </c:numRef>
          </c:val>
          <c:extLst>
            <c:ext xmlns:c16="http://schemas.microsoft.com/office/drawing/2014/chart" uri="{C3380CC4-5D6E-409C-BE32-E72D297353CC}">
              <c16:uniqueId val="{00000000-2906-124D-A08F-C12963EB95D3}"/>
            </c:ext>
          </c:extLst>
        </c:ser>
        <c:dLbls>
          <c:showLegendKey val="0"/>
          <c:showVal val="0"/>
          <c:showCatName val="0"/>
          <c:showSerName val="0"/>
          <c:showPercent val="0"/>
          <c:showBubbleSize val="0"/>
        </c:dLbls>
        <c:gapWidth val="219"/>
        <c:overlap val="-27"/>
        <c:axId val="724652240"/>
        <c:axId val="1379610976"/>
      </c:barChart>
      <c:catAx>
        <c:axId val="7246522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1379610976"/>
        <c:crosses val="autoZero"/>
        <c:auto val="1"/>
        <c:lblAlgn val="ctr"/>
        <c:lblOffset val="100"/>
        <c:noMultiLvlLbl val="0"/>
      </c:catAx>
      <c:valAx>
        <c:axId val="1379610976"/>
        <c:scaling>
          <c:orientation val="minMax"/>
          <c:max val="70"/>
          <c:min val="4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724652240"/>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l-NL"/>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000" b="0" i="0" u="none" strike="noStrike" kern="1200" spc="0" baseline="0">
              <a:solidFill>
                <a:srgbClr val="4DB3B3"/>
              </a:solidFill>
              <a:latin typeface="+mn-lt"/>
              <a:ea typeface="+mn-ea"/>
              <a:cs typeface="+mn-cs"/>
            </a:defRPr>
          </a:pPr>
          <a:endParaRPr lang="nl-NL"/>
        </a:p>
      </c:txPr>
    </c:title>
    <c:autoTitleDeleted val="0"/>
    <c:plotArea>
      <c:layout/>
      <c:barChart>
        <c:barDir val="col"/>
        <c:grouping val="clustered"/>
        <c:varyColors val="0"/>
        <c:ser>
          <c:idx val="0"/>
          <c:order val="0"/>
          <c:tx>
            <c:strRef>
              <c:f>Blad1!$N$15</c:f>
              <c:strCache>
                <c:ptCount val="1"/>
                <c:pt idx="0">
                  <c:v>% onnodig ICS gebruik</c:v>
                </c:pt>
              </c:strCache>
            </c:strRef>
          </c:tx>
          <c:spPr>
            <a:solidFill>
              <a:schemeClr val="accent1"/>
            </a:solidFill>
            <a:ln>
              <a:noFill/>
            </a:ln>
            <a:effectLst/>
          </c:spPr>
          <c:invertIfNegative val="0"/>
          <c:cat>
            <c:strRef>
              <c:f>Blad1!$M$16:$M$18</c:f>
              <c:strCache>
                <c:ptCount val="3"/>
                <c:pt idx="0">
                  <c:v>Orion</c:v>
                </c:pt>
                <c:pt idx="1">
                  <c:v>SK</c:v>
                </c:pt>
                <c:pt idx="2">
                  <c:v>NL</c:v>
                </c:pt>
              </c:strCache>
            </c:strRef>
          </c:cat>
          <c:val>
            <c:numRef>
              <c:f>Blad1!$N$16:$N$18</c:f>
              <c:numCache>
                <c:formatCode>General</c:formatCode>
                <c:ptCount val="3"/>
                <c:pt idx="0">
                  <c:v>53.3</c:v>
                </c:pt>
                <c:pt idx="1">
                  <c:v>50</c:v>
                </c:pt>
                <c:pt idx="2">
                  <c:v>45.8</c:v>
                </c:pt>
              </c:numCache>
            </c:numRef>
          </c:val>
          <c:extLst>
            <c:ext xmlns:c16="http://schemas.microsoft.com/office/drawing/2014/chart" uri="{C3380CC4-5D6E-409C-BE32-E72D297353CC}">
              <c16:uniqueId val="{00000000-BF8A-6F4C-B8CA-D60F1B776AD4}"/>
            </c:ext>
          </c:extLst>
        </c:ser>
        <c:dLbls>
          <c:showLegendKey val="0"/>
          <c:showVal val="0"/>
          <c:showCatName val="0"/>
          <c:showSerName val="0"/>
          <c:showPercent val="0"/>
          <c:showBubbleSize val="0"/>
        </c:dLbls>
        <c:gapWidth val="219"/>
        <c:overlap val="-27"/>
        <c:axId val="1440420256"/>
        <c:axId val="1440427040"/>
      </c:barChart>
      <c:catAx>
        <c:axId val="14404202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1440427040"/>
        <c:crosses val="autoZero"/>
        <c:auto val="1"/>
        <c:lblAlgn val="ctr"/>
        <c:lblOffset val="100"/>
        <c:noMultiLvlLbl val="0"/>
      </c:catAx>
      <c:valAx>
        <c:axId val="1440427040"/>
        <c:scaling>
          <c:orientation val="minMax"/>
          <c:max val="62"/>
          <c:min val="27"/>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144042025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l-NL"/>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dLbls>
          <c:showLegendKey val="0"/>
          <c:showVal val="0"/>
          <c:showCatName val="0"/>
          <c:showSerName val="0"/>
          <c:showPercent val="0"/>
          <c:showBubbleSize val="0"/>
        </c:dLbls>
        <c:gapWidth val="219"/>
        <c:overlap val="-27"/>
        <c:axId val="1440420256"/>
        <c:axId val="1440427040"/>
      </c:barChart>
      <c:catAx>
        <c:axId val="14404202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1440427040"/>
        <c:crosses val="autoZero"/>
        <c:auto val="1"/>
        <c:lblAlgn val="ctr"/>
        <c:lblOffset val="100"/>
        <c:noMultiLvlLbl val="0"/>
      </c:catAx>
      <c:valAx>
        <c:axId val="1440427040"/>
        <c:scaling>
          <c:orientation val="minMax"/>
          <c:max val="62"/>
          <c:min val="27"/>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144042025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l-NL"/>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000" b="0" i="0" u="none" strike="noStrike" kern="1200" spc="0" baseline="0">
              <a:solidFill>
                <a:srgbClr val="4DB3B3"/>
              </a:solidFill>
              <a:latin typeface="+mn-lt"/>
              <a:ea typeface="+mn-ea"/>
              <a:cs typeface="+mn-cs"/>
            </a:defRPr>
          </a:pPr>
          <a:endParaRPr lang="nl-NL"/>
        </a:p>
      </c:txPr>
    </c:title>
    <c:autoTitleDeleted val="0"/>
    <c:plotArea>
      <c:layout/>
      <c:barChart>
        <c:barDir val="col"/>
        <c:grouping val="clustered"/>
        <c:varyColors val="0"/>
        <c:ser>
          <c:idx val="0"/>
          <c:order val="0"/>
          <c:tx>
            <c:strRef>
              <c:f>Blad1!$N$21</c:f>
              <c:strCache>
                <c:ptCount val="1"/>
                <c:pt idx="0">
                  <c:v>Geen verschillende inhalatoren</c:v>
                </c:pt>
              </c:strCache>
            </c:strRef>
          </c:tx>
          <c:spPr>
            <a:solidFill>
              <a:schemeClr val="accent1"/>
            </a:solidFill>
            <a:ln>
              <a:noFill/>
            </a:ln>
            <a:effectLst/>
          </c:spPr>
          <c:invertIfNegative val="0"/>
          <c:cat>
            <c:strRef>
              <c:f>Blad1!$M$22:$M$24</c:f>
              <c:strCache>
                <c:ptCount val="3"/>
                <c:pt idx="0">
                  <c:v>Orion</c:v>
                </c:pt>
                <c:pt idx="1">
                  <c:v>SK</c:v>
                </c:pt>
                <c:pt idx="2">
                  <c:v>NL</c:v>
                </c:pt>
              </c:strCache>
            </c:strRef>
          </c:cat>
          <c:val>
            <c:numRef>
              <c:f>Blad1!$N$22:$N$24</c:f>
              <c:numCache>
                <c:formatCode>General</c:formatCode>
                <c:ptCount val="3"/>
                <c:pt idx="0">
                  <c:v>76.3</c:v>
                </c:pt>
                <c:pt idx="1">
                  <c:v>65</c:v>
                </c:pt>
                <c:pt idx="2">
                  <c:v>76.599999999999994</c:v>
                </c:pt>
              </c:numCache>
            </c:numRef>
          </c:val>
          <c:extLst>
            <c:ext xmlns:c16="http://schemas.microsoft.com/office/drawing/2014/chart" uri="{C3380CC4-5D6E-409C-BE32-E72D297353CC}">
              <c16:uniqueId val="{00000000-B169-224B-94E1-3241D0B5423D}"/>
            </c:ext>
          </c:extLst>
        </c:ser>
        <c:dLbls>
          <c:showLegendKey val="0"/>
          <c:showVal val="0"/>
          <c:showCatName val="0"/>
          <c:showSerName val="0"/>
          <c:showPercent val="0"/>
          <c:showBubbleSize val="0"/>
        </c:dLbls>
        <c:gapWidth val="219"/>
        <c:overlap val="-27"/>
        <c:axId val="1134245536"/>
        <c:axId val="1134191888"/>
      </c:barChart>
      <c:catAx>
        <c:axId val="11342455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1134191888"/>
        <c:crosses val="autoZero"/>
        <c:auto val="1"/>
        <c:lblAlgn val="ctr"/>
        <c:lblOffset val="100"/>
        <c:noMultiLvlLbl val="0"/>
      </c:catAx>
      <c:valAx>
        <c:axId val="1134191888"/>
        <c:scaling>
          <c:orientation val="minMax"/>
          <c:max val="83"/>
          <c:min val="5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113424553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l-NL"/>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000" b="0" i="0" u="none" strike="noStrike" kern="1200" spc="0" baseline="0">
              <a:solidFill>
                <a:srgbClr val="4DB3B3"/>
              </a:solidFill>
              <a:latin typeface="+mn-lt"/>
              <a:ea typeface="+mn-ea"/>
              <a:cs typeface="+mn-cs"/>
            </a:defRPr>
          </a:pPr>
          <a:endParaRPr lang="nl-NL"/>
        </a:p>
      </c:txPr>
    </c:title>
    <c:autoTitleDeleted val="0"/>
    <c:plotArea>
      <c:layout/>
      <c:barChart>
        <c:barDir val="col"/>
        <c:grouping val="clustered"/>
        <c:varyColors val="0"/>
        <c:ser>
          <c:idx val="0"/>
          <c:order val="0"/>
          <c:tx>
            <c:strRef>
              <c:f>Blad1!$N$4</c:f>
              <c:strCache>
                <c:ptCount val="1"/>
                <c:pt idx="0">
                  <c:v>% poederinhalator bij start</c:v>
                </c:pt>
              </c:strCache>
            </c:strRef>
          </c:tx>
          <c:spPr>
            <a:solidFill>
              <a:schemeClr val="accent1"/>
            </a:solidFill>
            <a:ln>
              <a:noFill/>
            </a:ln>
            <a:effectLst/>
          </c:spPr>
          <c:invertIfNegative val="0"/>
          <c:cat>
            <c:strRef>
              <c:f>Blad1!$M$5:$M$7</c:f>
              <c:strCache>
                <c:ptCount val="3"/>
                <c:pt idx="0">
                  <c:v>Orion</c:v>
                </c:pt>
                <c:pt idx="1">
                  <c:v>SK</c:v>
                </c:pt>
                <c:pt idx="2">
                  <c:v>NL</c:v>
                </c:pt>
              </c:strCache>
            </c:strRef>
          </c:cat>
          <c:val>
            <c:numRef>
              <c:f>Blad1!$N$5:$N$7</c:f>
              <c:numCache>
                <c:formatCode>General</c:formatCode>
                <c:ptCount val="3"/>
                <c:pt idx="0">
                  <c:v>60.8</c:v>
                </c:pt>
                <c:pt idx="1">
                  <c:v>58.1</c:v>
                </c:pt>
                <c:pt idx="2">
                  <c:v>50</c:v>
                </c:pt>
              </c:numCache>
            </c:numRef>
          </c:val>
          <c:extLst>
            <c:ext xmlns:c16="http://schemas.microsoft.com/office/drawing/2014/chart" uri="{C3380CC4-5D6E-409C-BE32-E72D297353CC}">
              <c16:uniqueId val="{00000000-C7B8-BE49-989E-B1AE08F1B223}"/>
            </c:ext>
          </c:extLst>
        </c:ser>
        <c:dLbls>
          <c:showLegendKey val="0"/>
          <c:showVal val="0"/>
          <c:showCatName val="0"/>
          <c:showSerName val="0"/>
          <c:showPercent val="0"/>
          <c:showBubbleSize val="0"/>
        </c:dLbls>
        <c:gapWidth val="219"/>
        <c:overlap val="-27"/>
        <c:axId val="745675280"/>
        <c:axId val="935875104"/>
      </c:barChart>
      <c:catAx>
        <c:axId val="7456752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935875104"/>
        <c:crosses val="autoZero"/>
        <c:auto val="1"/>
        <c:lblAlgn val="ctr"/>
        <c:lblOffset val="100"/>
        <c:noMultiLvlLbl val="0"/>
      </c:catAx>
      <c:valAx>
        <c:axId val="9358751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745675280"/>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l-NL"/>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844EFFF-28A5-8243-E999-0F1B6B974DB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L"/>
          </a:p>
        </p:txBody>
      </p:sp>
      <p:sp>
        <p:nvSpPr>
          <p:cNvPr id="3" name="Date Placeholder 2">
            <a:extLst>
              <a:ext uri="{FF2B5EF4-FFF2-40B4-BE49-F238E27FC236}">
                <a16:creationId xmlns:a16="http://schemas.microsoft.com/office/drawing/2014/main" id="{01492AC6-500E-210C-EF85-CF8E75A6593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E767E1E-8061-8341-9AE5-45031ABB1EBF}" type="datetimeFigureOut">
              <a:rPr lang="en-NL" smtClean="0"/>
              <a:t>10/23/25</a:t>
            </a:fld>
            <a:endParaRPr lang="en-NL"/>
          </a:p>
        </p:txBody>
      </p:sp>
      <p:sp>
        <p:nvSpPr>
          <p:cNvPr id="4" name="Footer Placeholder 3">
            <a:extLst>
              <a:ext uri="{FF2B5EF4-FFF2-40B4-BE49-F238E27FC236}">
                <a16:creationId xmlns:a16="http://schemas.microsoft.com/office/drawing/2014/main" id="{20748308-37B8-556B-41B2-BC41AD170E9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NL"/>
          </a:p>
        </p:txBody>
      </p:sp>
      <p:sp>
        <p:nvSpPr>
          <p:cNvPr id="5" name="Slide Number Placeholder 4">
            <a:extLst>
              <a:ext uri="{FF2B5EF4-FFF2-40B4-BE49-F238E27FC236}">
                <a16:creationId xmlns:a16="http://schemas.microsoft.com/office/drawing/2014/main" id="{EB8A5D53-1DB5-F14F-DD2D-18B7D17BA99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E2665AC-AAFF-B948-B364-1821E9370C0E}" type="slidenum">
              <a:rPr lang="en-NL" smtClean="0"/>
              <a:t>‹nr.›</a:t>
            </a:fld>
            <a:endParaRPr lang="en-NL"/>
          </a:p>
        </p:txBody>
      </p:sp>
    </p:spTree>
    <p:extLst>
      <p:ext uri="{BB962C8B-B14F-4D97-AF65-F5344CB8AC3E}">
        <p14:creationId xmlns:p14="http://schemas.microsoft.com/office/powerpoint/2010/main" val="1361325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1" i="0">
                <a:latin typeface="Arial Rounded MT Bold" panose="020F0704030504030204" pitchFamily="34" charset="77"/>
              </a:defRPr>
            </a:lvl1pPr>
          </a:lstStyle>
          <a:p>
            <a:endParaRPr lang="nl-NL" dirty="0"/>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1" i="0">
                <a:latin typeface="Arial Rounded MT Bold" panose="020F0704030504030204" pitchFamily="34" charset="77"/>
              </a:defRPr>
            </a:lvl1pPr>
          </a:lstStyle>
          <a:p>
            <a:fld id="{C93998D4-F452-A34C-89FE-7B3CAAAED7B2}" type="datetimeFigureOut">
              <a:rPr lang="nl-NL" smtClean="0"/>
              <a:pPr/>
              <a:t>23-10-2025</a:t>
            </a:fld>
            <a:endParaRPr lang="nl-NL" dirty="0"/>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dirty="0"/>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1" i="0">
                <a:latin typeface="Arial Rounded MT Bold" panose="020F0704030504030204" pitchFamily="34" charset="77"/>
              </a:defRPr>
            </a:lvl1pPr>
          </a:lstStyle>
          <a:p>
            <a:endParaRPr lang="nl-NL" dirty="0"/>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1" i="0">
                <a:latin typeface="Arial Rounded MT Bold" panose="020F0704030504030204" pitchFamily="34" charset="77"/>
              </a:defRPr>
            </a:lvl1pPr>
          </a:lstStyle>
          <a:p>
            <a:fld id="{5923C148-4CEE-D941-86BC-F130B0FF8BBF}" type="slidenum">
              <a:rPr lang="nl-NL" smtClean="0"/>
              <a:pPr/>
              <a:t>‹nr.›</a:t>
            </a:fld>
            <a:endParaRPr lang="nl-NL" dirty="0"/>
          </a:p>
        </p:txBody>
      </p:sp>
    </p:spTree>
    <p:extLst>
      <p:ext uri="{BB962C8B-B14F-4D97-AF65-F5344CB8AC3E}">
        <p14:creationId xmlns:p14="http://schemas.microsoft.com/office/powerpoint/2010/main" val="725176261"/>
      </p:ext>
    </p:extLst>
  </p:cSld>
  <p:clrMap bg1="lt1" tx1="dk1" bg2="lt2" tx2="dk2" accent1="accent1" accent2="accent2" accent3="accent3" accent4="accent4" accent5="accent5" accent6="accent6" hlink="hlink" folHlink="folHlink"/>
  <p:notesStyle>
    <a:lvl1pPr marL="0" algn="l" defTabSz="914400" rtl="0" eaLnBrk="1" latinLnBrk="0" hangingPunct="1">
      <a:defRPr sz="1200" b="1" i="0" kern="1200">
        <a:solidFill>
          <a:schemeClr val="tx1"/>
        </a:solidFill>
        <a:latin typeface="Arial Rounded MT Bold" panose="020F0704030504030204" pitchFamily="34" charset="77"/>
        <a:ea typeface="+mn-ea"/>
        <a:cs typeface="+mn-cs"/>
      </a:defRPr>
    </a:lvl1pPr>
    <a:lvl2pPr marL="457200" algn="l" defTabSz="914400" rtl="0" eaLnBrk="1" latinLnBrk="0" hangingPunct="1">
      <a:defRPr sz="1200" b="1" i="0" kern="1200">
        <a:solidFill>
          <a:schemeClr val="tx1"/>
        </a:solidFill>
        <a:latin typeface="Arial Rounded MT Bold" panose="020F0704030504030204" pitchFamily="34" charset="77"/>
        <a:ea typeface="+mn-ea"/>
        <a:cs typeface="+mn-cs"/>
      </a:defRPr>
    </a:lvl2pPr>
    <a:lvl3pPr marL="914400" algn="l" defTabSz="914400" rtl="0" eaLnBrk="1" latinLnBrk="0" hangingPunct="1">
      <a:defRPr sz="1200" b="1" i="0" kern="1200">
        <a:solidFill>
          <a:schemeClr val="tx1"/>
        </a:solidFill>
        <a:latin typeface="Arial Rounded MT Bold" panose="020F0704030504030204" pitchFamily="34" charset="77"/>
        <a:ea typeface="+mn-ea"/>
        <a:cs typeface="+mn-cs"/>
      </a:defRPr>
    </a:lvl3pPr>
    <a:lvl4pPr marL="1371600" algn="l" defTabSz="914400" rtl="0" eaLnBrk="1" latinLnBrk="0" hangingPunct="1">
      <a:defRPr sz="1200" b="1" i="0" kern="1200">
        <a:solidFill>
          <a:schemeClr val="tx1"/>
        </a:solidFill>
        <a:latin typeface="Arial Rounded MT Bold" panose="020F0704030504030204" pitchFamily="34" charset="77"/>
        <a:ea typeface="+mn-ea"/>
        <a:cs typeface="+mn-cs"/>
      </a:defRPr>
    </a:lvl4pPr>
    <a:lvl5pPr marL="1828800" algn="l" defTabSz="914400" rtl="0" eaLnBrk="1" latinLnBrk="0" hangingPunct="1">
      <a:defRPr sz="1200" b="1" i="0" kern="1200">
        <a:solidFill>
          <a:schemeClr val="tx1"/>
        </a:solidFill>
        <a:latin typeface="Arial Rounded MT Bold" panose="020F0704030504030204" pitchFamily="34" charset="77"/>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EA167A27-86E2-A249-8BB1-316189EFF988}" type="slidenum">
              <a:rPr lang="nl-NL" smtClean="0"/>
              <a:t>4</a:t>
            </a:fld>
            <a:endParaRPr lang="nl-NL"/>
          </a:p>
        </p:txBody>
      </p:sp>
    </p:spTree>
    <p:extLst>
      <p:ext uri="{BB962C8B-B14F-4D97-AF65-F5344CB8AC3E}">
        <p14:creationId xmlns:p14="http://schemas.microsoft.com/office/powerpoint/2010/main" val="2947945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Wat vinden we van de foto??? Goeie </a:t>
            </a:r>
            <a:r>
              <a:rPr lang="nl-NL" dirty="0" err="1"/>
              <a:t>teaser</a:t>
            </a:r>
            <a:endParaRPr lang="nl-NL" dirty="0"/>
          </a:p>
        </p:txBody>
      </p:sp>
      <p:sp>
        <p:nvSpPr>
          <p:cNvPr id="4" name="Tijdelijke aanduiding voor dianummer 3"/>
          <p:cNvSpPr>
            <a:spLocks noGrp="1"/>
          </p:cNvSpPr>
          <p:nvPr>
            <p:ph type="sldNum" sz="quarter" idx="5"/>
          </p:nvPr>
        </p:nvSpPr>
        <p:spPr/>
        <p:txBody>
          <a:bodyPr/>
          <a:lstStyle/>
          <a:p>
            <a:fld id="{5923C148-4CEE-D941-86BC-F130B0FF8BBF}" type="slidenum">
              <a:rPr lang="nl-NL" smtClean="0"/>
              <a:pPr/>
              <a:t>14</a:t>
            </a:fld>
            <a:endParaRPr lang="nl-NL" dirty="0"/>
          </a:p>
        </p:txBody>
      </p:sp>
    </p:spTree>
    <p:extLst>
      <p:ext uri="{BB962C8B-B14F-4D97-AF65-F5344CB8AC3E}">
        <p14:creationId xmlns:p14="http://schemas.microsoft.com/office/powerpoint/2010/main" val="26157674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923C148-4CEE-D941-86BC-F130B0FF8BBF}" type="slidenum">
              <a:rPr lang="nl-NL" smtClean="0"/>
              <a:pPr/>
              <a:t>18</a:t>
            </a:fld>
            <a:endParaRPr lang="nl-NL" dirty="0"/>
          </a:p>
        </p:txBody>
      </p:sp>
    </p:spTree>
    <p:extLst>
      <p:ext uri="{BB962C8B-B14F-4D97-AF65-F5344CB8AC3E}">
        <p14:creationId xmlns:p14="http://schemas.microsoft.com/office/powerpoint/2010/main" val="32949964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Dia aanvullen met eigen percentages</a:t>
            </a:r>
          </a:p>
        </p:txBody>
      </p:sp>
      <p:sp>
        <p:nvSpPr>
          <p:cNvPr id="4" name="Tijdelijke aanduiding voor dianummer 3"/>
          <p:cNvSpPr>
            <a:spLocks noGrp="1"/>
          </p:cNvSpPr>
          <p:nvPr>
            <p:ph type="sldNum" sz="quarter" idx="5"/>
          </p:nvPr>
        </p:nvSpPr>
        <p:spPr/>
        <p:txBody>
          <a:bodyPr/>
          <a:lstStyle/>
          <a:p>
            <a:fld id="{5923C148-4CEE-D941-86BC-F130B0FF8BBF}" type="slidenum">
              <a:rPr lang="nl-NL" smtClean="0"/>
              <a:pPr/>
              <a:t>24</a:t>
            </a:fld>
            <a:endParaRPr lang="nl-NL" dirty="0"/>
          </a:p>
        </p:txBody>
      </p:sp>
    </p:spTree>
    <p:extLst>
      <p:ext uri="{BB962C8B-B14F-4D97-AF65-F5344CB8AC3E}">
        <p14:creationId xmlns:p14="http://schemas.microsoft.com/office/powerpoint/2010/main" val="34823992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923C148-4CEE-D941-86BC-F130B0FF8BBF}" type="slidenum">
              <a:rPr lang="nl-NL" smtClean="0"/>
              <a:pPr/>
              <a:t>25</a:t>
            </a:fld>
            <a:endParaRPr lang="nl-NL" dirty="0"/>
          </a:p>
        </p:txBody>
      </p:sp>
    </p:spTree>
    <p:extLst>
      <p:ext uri="{BB962C8B-B14F-4D97-AF65-F5344CB8AC3E}">
        <p14:creationId xmlns:p14="http://schemas.microsoft.com/office/powerpoint/2010/main" val="39000603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Stoppen? Wanneer? Bij signaleren of actief benaderen? Of alleen nieuwe gebruikers niet meer geven. </a:t>
            </a:r>
          </a:p>
        </p:txBody>
      </p:sp>
      <p:sp>
        <p:nvSpPr>
          <p:cNvPr id="4" name="Tijdelijke aanduiding voor dianummer 3"/>
          <p:cNvSpPr>
            <a:spLocks noGrp="1"/>
          </p:cNvSpPr>
          <p:nvPr>
            <p:ph type="sldNum" sz="quarter" idx="5"/>
          </p:nvPr>
        </p:nvSpPr>
        <p:spPr/>
        <p:txBody>
          <a:bodyPr/>
          <a:lstStyle/>
          <a:p>
            <a:fld id="{5923C148-4CEE-D941-86BC-F130B0FF8BBF}" type="slidenum">
              <a:rPr lang="nl-NL" smtClean="0"/>
              <a:pPr/>
              <a:t>27</a:t>
            </a:fld>
            <a:endParaRPr lang="nl-NL" dirty="0"/>
          </a:p>
        </p:txBody>
      </p:sp>
    </p:spTree>
    <p:extLst>
      <p:ext uri="{BB962C8B-B14F-4D97-AF65-F5344CB8AC3E}">
        <p14:creationId xmlns:p14="http://schemas.microsoft.com/office/powerpoint/2010/main" val="1616311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64C945-77C2-7F08-A0AA-8C63A9517292}"/>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6ED34CE0-D2B2-39BF-ADC3-14398D4B591C}"/>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9A3C9BC3-9593-7CF2-40A3-6452BFF0489F}"/>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45873062-482B-1C7B-795C-09CA8738BA81}"/>
              </a:ext>
            </a:extLst>
          </p:cNvPr>
          <p:cNvSpPr>
            <a:spLocks noGrp="1"/>
          </p:cNvSpPr>
          <p:nvPr>
            <p:ph type="sldNum" sz="quarter" idx="5"/>
          </p:nvPr>
        </p:nvSpPr>
        <p:spPr/>
        <p:txBody>
          <a:bodyPr/>
          <a:lstStyle/>
          <a:p>
            <a:fld id="{EA167A27-86E2-A249-8BB1-316189EFF988}" type="slidenum">
              <a:rPr lang="nl-NL" smtClean="0"/>
              <a:t>5</a:t>
            </a:fld>
            <a:endParaRPr lang="nl-NL"/>
          </a:p>
        </p:txBody>
      </p:sp>
    </p:spTree>
    <p:extLst>
      <p:ext uri="{BB962C8B-B14F-4D97-AF65-F5344CB8AC3E}">
        <p14:creationId xmlns:p14="http://schemas.microsoft.com/office/powerpoint/2010/main" val="25940456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456F92-645F-E4DA-0F5D-C1D7C2DBA9F2}"/>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A25185EF-A949-D030-22C7-17B8F87938CC}"/>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78E8B11A-A013-C329-1C3E-7D94BCEFF6E6}"/>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7A18993C-29A5-D25E-633B-1746C9E893CE}"/>
              </a:ext>
            </a:extLst>
          </p:cNvPr>
          <p:cNvSpPr>
            <a:spLocks noGrp="1"/>
          </p:cNvSpPr>
          <p:nvPr>
            <p:ph type="sldNum" sz="quarter" idx="5"/>
          </p:nvPr>
        </p:nvSpPr>
        <p:spPr/>
        <p:txBody>
          <a:bodyPr/>
          <a:lstStyle/>
          <a:p>
            <a:fld id="{EA167A27-86E2-A249-8BB1-316189EFF988}" type="slidenum">
              <a:rPr lang="nl-NL" smtClean="0"/>
              <a:t>6</a:t>
            </a:fld>
            <a:endParaRPr lang="nl-NL"/>
          </a:p>
        </p:txBody>
      </p:sp>
    </p:spTree>
    <p:extLst>
      <p:ext uri="{BB962C8B-B14F-4D97-AF65-F5344CB8AC3E}">
        <p14:creationId xmlns:p14="http://schemas.microsoft.com/office/powerpoint/2010/main" val="31755404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FDE6B9-FFE2-9CB1-1CCF-77B2AD3AB6BC}"/>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5C9E14D6-59E3-2C61-C472-1E57D95671B2}"/>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E0ED7DBF-6CEE-52A7-97C0-9D25A1724C3C}"/>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F7303CAE-8A5F-BFB9-14D7-740EE0396F3F}"/>
              </a:ext>
            </a:extLst>
          </p:cNvPr>
          <p:cNvSpPr>
            <a:spLocks noGrp="1"/>
          </p:cNvSpPr>
          <p:nvPr>
            <p:ph type="sldNum" sz="quarter" idx="5"/>
          </p:nvPr>
        </p:nvSpPr>
        <p:spPr/>
        <p:txBody>
          <a:bodyPr/>
          <a:lstStyle/>
          <a:p>
            <a:fld id="{EA167A27-86E2-A249-8BB1-316189EFF988}" type="slidenum">
              <a:rPr lang="nl-NL" smtClean="0"/>
              <a:t>7</a:t>
            </a:fld>
            <a:endParaRPr lang="nl-NL"/>
          </a:p>
        </p:txBody>
      </p:sp>
    </p:spTree>
    <p:extLst>
      <p:ext uri="{BB962C8B-B14F-4D97-AF65-F5344CB8AC3E}">
        <p14:creationId xmlns:p14="http://schemas.microsoft.com/office/powerpoint/2010/main" val="12642369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F0DD24-373D-7B6A-1276-D028B93C697E}"/>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5199820A-462D-D2AC-FC4B-4E98A18917D8}"/>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572F87B6-CFF3-C6AF-6E0D-6480A620A5FD}"/>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F451C54D-CE81-A3D3-8927-DC7E16432A7D}"/>
              </a:ext>
            </a:extLst>
          </p:cNvPr>
          <p:cNvSpPr>
            <a:spLocks noGrp="1"/>
          </p:cNvSpPr>
          <p:nvPr>
            <p:ph type="sldNum" sz="quarter" idx="5"/>
          </p:nvPr>
        </p:nvSpPr>
        <p:spPr/>
        <p:txBody>
          <a:bodyPr/>
          <a:lstStyle/>
          <a:p>
            <a:fld id="{EA167A27-86E2-A249-8BB1-316189EFF988}" type="slidenum">
              <a:rPr lang="nl-NL" smtClean="0"/>
              <a:t>8</a:t>
            </a:fld>
            <a:endParaRPr lang="nl-NL"/>
          </a:p>
        </p:txBody>
      </p:sp>
    </p:spTree>
    <p:extLst>
      <p:ext uri="{BB962C8B-B14F-4D97-AF65-F5344CB8AC3E}">
        <p14:creationId xmlns:p14="http://schemas.microsoft.com/office/powerpoint/2010/main" val="20620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Dit zijn opties voor afspraken maar is vooral bedoeld om ook de discussie opgang te brengen en te kijken naar wie wat doet. </a:t>
            </a:r>
          </a:p>
        </p:txBody>
      </p:sp>
      <p:sp>
        <p:nvSpPr>
          <p:cNvPr id="4" name="Tijdelijke aanduiding voor dianummer 3"/>
          <p:cNvSpPr>
            <a:spLocks noGrp="1"/>
          </p:cNvSpPr>
          <p:nvPr>
            <p:ph type="sldNum" sz="quarter" idx="5"/>
          </p:nvPr>
        </p:nvSpPr>
        <p:spPr/>
        <p:txBody>
          <a:bodyPr/>
          <a:lstStyle/>
          <a:p>
            <a:fld id="{EA167A27-86E2-A249-8BB1-316189EFF988}" type="slidenum">
              <a:rPr lang="nl-NL" smtClean="0"/>
              <a:t>10</a:t>
            </a:fld>
            <a:endParaRPr lang="nl-NL"/>
          </a:p>
        </p:txBody>
      </p:sp>
    </p:spTree>
    <p:extLst>
      <p:ext uri="{BB962C8B-B14F-4D97-AF65-F5344CB8AC3E}">
        <p14:creationId xmlns:p14="http://schemas.microsoft.com/office/powerpoint/2010/main" val="7187624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4F2C4E-637F-49EC-09CB-551ACE55FA78}"/>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EF87A8C7-E55A-E359-8554-1F07E1561E2C}"/>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07877517-FE65-EF6D-C645-524CF421E88B}"/>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BB20101F-8338-9FB5-594A-4712D65908BB}"/>
              </a:ext>
            </a:extLst>
          </p:cNvPr>
          <p:cNvSpPr>
            <a:spLocks noGrp="1"/>
          </p:cNvSpPr>
          <p:nvPr>
            <p:ph type="sldNum" sz="quarter" idx="5"/>
          </p:nvPr>
        </p:nvSpPr>
        <p:spPr/>
        <p:txBody>
          <a:bodyPr/>
          <a:lstStyle/>
          <a:p>
            <a:fld id="{EA167A27-86E2-A249-8BB1-316189EFF988}" type="slidenum">
              <a:rPr lang="nl-NL" smtClean="0"/>
              <a:t>11</a:t>
            </a:fld>
            <a:endParaRPr lang="nl-NL"/>
          </a:p>
        </p:txBody>
      </p:sp>
    </p:spTree>
    <p:extLst>
      <p:ext uri="{BB962C8B-B14F-4D97-AF65-F5344CB8AC3E}">
        <p14:creationId xmlns:p14="http://schemas.microsoft.com/office/powerpoint/2010/main" val="41287988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2 </a:t>
            </a:r>
            <a:r>
              <a:rPr lang="nl-NL" dirty="0" err="1"/>
              <a:t>devices</a:t>
            </a:r>
            <a:r>
              <a:rPr lang="nl-NL" dirty="0"/>
              <a:t> wordt ook al gezien als meerdere </a:t>
            </a:r>
            <a:r>
              <a:rPr lang="nl-NL" dirty="0" err="1"/>
              <a:t>devices</a:t>
            </a:r>
            <a:r>
              <a:rPr lang="nl-NL" dirty="0"/>
              <a:t>. Maar: Bewust afwijken voor aerosol als noodmedicatie.</a:t>
            </a:r>
          </a:p>
          <a:p>
            <a:r>
              <a:rPr lang="nl-NL" dirty="0"/>
              <a:t>ICS bij COPD niet altijd geïndiceerd dus kritisch naar blijven kijken jaarlijks.</a:t>
            </a:r>
          </a:p>
          <a:p>
            <a:endParaRPr lang="nl-NL" dirty="0"/>
          </a:p>
        </p:txBody>
      </p:sp>
      <p:sp>
        <p:nvSpPr>
          <p:cNvPr id="4" name="Tijdelijke aanduiding voor dianummer 3"/>
          <p:cNvSpPr>
            <a:spLocks noGrp="1"/>
          </p:cNvSpPr>
          <p:nvPr>
            <p:ph type="sldNum" sz="quarter" idx="5"/>
          </p:nvPr>
        </p:nvSpPr>
        <p:spPr/>
        <p:txBody>
          <a:bodyPr/>
          <a:lstStyle/>
          <a:p>
            <a:fld id="{5923C148-4CEE-D941-86BC-F130B0FF8BBF}" type="slidenum">
              <a:rPr lang="nl-NL" smtClean="0"/>
              <a:pPr/>
              <a:t>12</a:t>
            </a:fld>
            <a:endParaRPr lang="nl-NL" dirty="0"/>
          </a:p>
        </p:txBody>
      </p:sp>
    </p:spTree>
    <p:extLst>
      <p:ext uri="{BB962C8B-B14F-4D97-AF65-F5344CB8AC3E}">
        <p14:creationId xmlns:p14="http://schemas.microsoft.com/office/powerpoint/2010/main" val="31526384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271A92-FD47-AD8B-3765-7E192E2813CA}"/>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79D533DD-7D21-3D84-5C69-516F6D4AC831}"/>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42A48019-A9F3-7A8F-7BF7-8B55127B3AE5}"/>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FEF21904-9708-B7CD-F98B-E3DF376345B8}"/>
              </a:ext>
            </a:extLst>
          </p:cNvPr>
          <p:cNvSpPr>
            <a:spLocks noGrp="1"/>
          </p:cNvSpPr>
          <p:nvPr>
            <p:ph type="sldNum" sz="quarter" idx="5"/>
          </p:nvPr>
        </p:nvSpPr>
        <p:spPr/>
        <p:txBody>
          <a:bodyPr/>
          <a:lstStyle/>
          <a:p>
            <a:fld id="{EA167A27-86E2-A249-8BB1-316189EFF988}" type="slidenum">
              <a:rPr lang="nl-NL" smtClean="0"/>
              <a:t>13</a:t>
            </a:fld>
            <a:endParaRPr lang="nl-NL"/>
          </a:p>
        </p:txBody>
      </p:sp>
    </p:spTree>
    <p:extLst>
      <p:ext uri="{BB962C8B-B14F-4D97-AF65-F5344CB8AC3E}">
        <p14:creationId xmlns:p14="http://schemas.microsoft.com/office/powerpoint/2010/main" val="22410255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CF4AEB6-5A46-27F7-DDD3-1113FF1A9C7D}"/>
              </a:ext>
            </a:extLst>
          </p:cNvPr>
          <p:cNvSpPr>
            <a:spLocks noGrp="1"/>
          </p:cNvSpPr>
          <p:nvPr>
            <p:ph type="body" idx="1"/>
          </p:nvPr>
        </p:nvSpPr>
        <p:spPr>
          <a:xfrm>
            <a:off x="536196" y="4790114"/>
            <a:ext cx="3868024" cy="1031846"/>
          </a:xfrm>
        </p:spPr>
        <p:txBody>
          <a:bodyPr>
            <a:normAutofit/>
          </a:bodyPr>
          <a:lstStyle>
            <a:lvl1pPr marL="0" indent="0">
              <a:buNone/>
              <a:defRPr sz="1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7" name="Title 6">
            <a:extLst>
              <a:ext uri="{FF2B5EF4-FFF2-40B4-BE49-F238E27FC236}">
                <a16:creationId xmlns:a16="http://schemas.microsoft.com/office/drawing/2014/main" id="{5E292FC6-74E9-4CB4-320D-9CA85EE295E4}"/>
              </a:ext>
            </a:extLst>
          </p:cNvPr>
          <p:cNvSpPr>
            <a:spLocks noGrp="1"/>
          </p:cNvSpPr>
          <p:nvPr>
            <p:ph type="title"/>
          </p:nvPr>
        </p:nvSpPr>
        <p:spPr>
          <a:xfrm>
            <a:off x="536196" y="3291091"/>
            <a:ext cx="3549244" cy="1325563"/>
          </a:xfrm>
          <a:prstGeom prst="rect">
            <a:avLst/>
          </a:prstGeom>
        </p:spPr>
        <p:txBody>
          <a:bodyPr>
            <a:normAutofit/>
          </a:bodyPr>
          <a:lstStyle>
            <a:lvl1pPr>
              <a:defRPr sz="3200">
                <a:latin typeface="Arial Rounded MT Bold" panose="020F0704030504030204" pitchFamily="34" charset="77"/>
              </a:defRPr>
            </a:lvl1pPr>
          </a:lstStyle>
          <a:p>
            <a:r>
              <a:rPr lang="nl-NL"/>
              <a:t>Klik om stijl te bewerken</a:t>
            </a:r>
            <a:endParaRPr lang="en-NL" dirty="0"/>
          </a:p>
        </p:txBody>
      </p:sp>
      <p:sp>
        <p:nvSpPr>
          <p:cNvPr id="11" name="Date Placeholder 10">
            <a:extLst>
              <a:ext uri="{FF2B5EF4-FFF2-40B4-BE49-F238E27FC236}">
                <a16:creationId xmlns:a16="http://schemas.microsoft.com/office/drawing/2014/main" id="{406B42A9-ACC8-F09E-CC94-9C0EF2240E41}"/>
              </a:ext>
            </a:extLst>
          </p:cNvPr>
          <p:cNvSpPr>
            <a:spLocks noGrp="1"/>
          </p:cNvSpPr>
          <p:nvPr>
            <p:ph type="dt" sz="half" idx="10"/>
          </p:nvPr>
        </p:nvSpPr>
        <p:spPr>
          <a:xfrm>
            <a:off x="536195" y="6018082"/>
            <a:ext cx="2743200" cy="365125"/>
          </a:xfrm>
        </p:spPr>
        <p:txBody>
          <a:bodyPr/>
          <a:lstStyle/>
          <a:p>
            <a:fld id="{BEBF2220-2A98-C649-8378-AFFC5C6E0B22}" type="datetimeFigureOut">
              <a:rPr lang="en-NL" smtClean="0"/>
              <a:t>10/23/25</a:t>
            </a:fld>
            <a:endParaRPr lang="en-NL"/>
          </a:p>
        </p:txBody>
      </p:sp>
      <p:sp>
        <p:nvSpPr>
          <p:cNvPr id="18" name="Picture Placeholder 12">
            <a:extLst>
              <a:ext uri="{FF2B5EF4-FFF2-40B4-BE49-F238E27FC236}">
                <a16:creationId xmlns:a16="http://schemas.microsoft.com/office/drawing/2014/main" id="{FB0320FB-7F21-B31F-3B06-E19218492B0E}"/>
              </a:ext>
            </a:extLst>
          </p:cNvPr>
          <p:cNvSpPr>
            <a:spLocks noGrp="1"/>
          </p:cNvSpPr>
          <p:nvPr>
            <p:ph type="pic" sz="quarter" idx="11"/>
          </p:nvPr>
        </p:nvSpPr>
        <p:spPr>
          <a:xfrm>
            <a:off x="4319413" y="2"/>
            <a:ext cx="7881955" cy="6883570"/>
          </a:xfrm>
          <a:custGeom>
            <a:avLst/>
            <a:gdLst>
              <a:gd name="connsiteX0" fmla="*/ 0 w 7661275"/>
              <a:gd name="connsiteY0" fmla="*/ 1104658 h 6627813"/>
              <a:gd name="connsiteX1" fmla="*/ 1104658 w 7661275"/>
              <a:gd name="connsiteY1" fmla="*/ 0 h 6627813"/>
              <a:gd name="connsiteX2" fmla="*/ 6556617 w 7661275"/>
              <a:gd name="connsiteY2" fmla="*/ 0 h 6627813"/>
              <a:gd name="connsiteX3" fmla="*/ 7661275 w 7661275"/>
              <a:gd name="connsiteY3" fmla="*/ 1104658 h 6627813"/>
              <a:gd name="connsiteX4" fmla="*/ 7661275 w 7661275"/>
              <a:gd name="connsiteY4" fmla="*/ 5523155 h 6627813"/>
              <a:gd name="connsiteX5" fmla="*/ 6556617 w 7661275"/>
              <a:gd name="connsiteY5" fmla="*/ 6627813 h 6627813"/>
              <a:gd name="connsiteX6" fmla="*/ 1104658 w 7661275"/>
              <a:gd name="connsiteY6" fmla="*/ 6627813 h 6627813"/>
              <a:gd name="connsiteX7" fmla="*/ 0 w 7661275"/>
              <a:gd name="connsiteY7" fmla="*/ 5523155 h 6627813"/>
              <a:gd name="connsiteX8" fmla="*/ 0 w 7661275"/>
              <a:gd name="connsiteY8" fmla="*/ 1104658 h 6627813"/>
              <a:gd name="connsiteX0" fmla="*/ 0 w 7854222"/>
              <a:gd name="connsiteY0" fmla="*/ 1515718 h 6627813"/>
              <a:gd name="connsiteX1" fmla="*/ 1297605 w 7854222"/>
              <a:gd name="connsiteY1" fmla="*/ 0 h 6627813"/>
              <a:gd name="connsiteX2" fmla="*/ 6749564 w 7854222"/>
              <a:gd name="connsiteY2" fmla="*/ 0 h 6627813"/>
              <a:gd name="connsiteX3" fmla="*/ 7854222 w 7854222"/>
              <a:gd name="connsiteY3" fmla="*/ 1104658 h 6627813"/>
              <a:gd name="connsiteX4" fmla="*/ 7854222 w 7854222"/>
              <a:gd name="connsiteY4" fmla="*/ 5523155 h 6627813"/>
              <a:gd name="connsiteX5" fmla="*/ 6749564 w 7854222"/>
              <a:gd name="connsiteY5" fmla="*/ 6627813 h 6627813"/>
              <a:gd name="connsiteX6" fmla="*/ 1297605 w 7854222"/>
              <a:gd name="connsiteY6" fmla="*/ 6627813 h 6627813"/>
              <a:gd name="connsiteX7" fmla="*/ 192947 w 7854222"/>
              <a:gd name="connsiteY7" fmla="*/ 5523155 h 6627813"/>
              <a:gd name="connsiteX8" fmla="*/ 0 w 7854222"/>
              <a:gd name="connsiteY8" fmla="*/ 1515718 h 6627813"/>
              <a:gd name="connsiteX0" fmla="*/ 162020 w 8016242"/>
              <a:gd name="connsiteY0" fmla="*/ 1515718 h 6627813"/>
              <a:gd name="connsiteX1" fmla="*/ 318722 w 8016242"/>
              <a:gd name="connsiteY1" fmla="*/ 8389 h 6627813"/>
              <a:gd name="connsiteX2" fmla="*/ 6911584 w 8016242"/>
              <a:gd name="connsiteY2" fmla="*/ 0 h 6627813"/>
              <a:gd name="connsiteX3" fmla="*/ 8016242 w 8016242"/>
              <a:gd name="connsiteY3" fmla="*/ 1104658 h 6627813"/>
              <a:gd name="connsiteX4" fmla="*/ 8016242 w 8016242"/>
              <a:gd name="connsiteY4" fmla="*/ 5523155 h 6627813"/>
              <a:gd name="connsiteX5" fmla="*/ 6911584 w 8016242"/>
              <a:gd name="connsiteY5" fmla="*/ 6627813 h 6627813"/>
              <a:gd name="connsiteX6" fmla="*/ 1459625 w 8016242"/>
              <a:gd name="connsiteY6" fmla="*/ 6627813 h 6627813"/>
              <a:gd name="connsiteX7" fmla="*/ 354967 w 8016242"/>
              <a:gd name="connsiteY7" fmla="*/ 5523155 h 6627813"/>
              <a:gd name="connsiteX8" fmla="*/ 162020 w 8016242"/>
              <a:gd name="connsiteY8" fmla="*/ 1515718 h 6627813"/>
              <a:gd name="connsiteX0" fmla="*/ 0 w 7854222"/>
              <a:gd name="connsiteY0" fmla="*/ 1515718 h 6627813"/>
              <a:gd name="connsiteX1" fmla="*/ 156702 w 7854222"/>
              <a:gd name="connsiteY1" fmla="*/ 8389 h 6627813"/>
              <a:gd name="connsiteX2" fmla="*/ 6749564 w 7854222"/>
              <a:gd name="connsiteY2" fmla="*/ 0 h 6627813"/>
              <a:gd name="connsiteX3" fmla="*/ 7854222 w 7854222"/>
              <a:gd name="connsiteY3" fmla="*/ 1104658 h 6627813"/>
              <a:gd name="connsiteX4" fmla="*/ 7854222 w 7854222"/>
              <a:gd name="connsiteY4" fmla="*/ 5523155 h 6627813"/>
              <a:gd name="connsiteX5" fmla="*/ 6749564 w 7854222"/>
              <a:gd name="connsiteY5" fmla="*/ 6627813 h 6627813"/>
              <a:gd name="connsiteX6" fmla="*/ 1297605 w 7854222"/>
              <a:gd name="connsiteY6" fmla="*/ 6627813 h 6627813"/>
              <a:gd name="connsiteX7" fmla="*/ 192947 w 7854222"/>
              <a:gd name="connsiteY7" fmla="*/ 5523155 h 6627813"/>
              <a:gd name="connsiteX8" fmla="*/ 0 w 7854222"/>
              <a:gd name="connsiteY8" fmla="*/ 1515718 h 6627813"/>
              <a:gd name="connsiteX0" fmla="*/ 0 w 7854222"/>
              <a:gd name="connsiteY0" fmla="*/ 1515718 h 6627813"/>
              <a:gd name="connsiteX1" fmla="*/ 156702 w 7854222"/>
              <a:gd name="connsiteY1" fmla="*/ 8389 h 6627813"/>
              <a:gd name="connsiteX2" fmla="*/ 6749564 w 7854222"/>
              <a:gd name="connsiteY2" fmla="*/ 0 h 6627813"/>
              <a:gd name="connsiteX3" fmla="*/ 7854222 w 7854222"/>
              <a:gd name="connsiteY3" fmla="*/ 1104658 h 6627813"/>
              <a:gd name="connsiteX4" fmla="*/ 7854222 w 7854222"/>
              <a:gd name="connsiteY4" fmla="*/ 5523155 h 6627813"/>
              <a:gd name="connsiteX5" fmla="*/ 6749564 w 7854222"/>
              <a:gd name="connsiteY5" fmla="*/ 6627813 h 6627813"/>
              <a:gd name="connsiteX6" fmla="*/ 1297605 w 7854222"/>
              <a:gd name="connsiteY6" fmla="*/ 6627813 h 6627813"/>
              <a:gd name="connsiteX7" fmla="*/ 947956 w 7854222"/>
              <a:gd name="connsiteY7" fmla="*/ 5372153 h 6627813"/>
              <a:gd name="connsiteX8" fmla="*/ 0 w 7854222"/>
              <a:gd name="connsiteY8" fmla="*/ 1515718 h 6627813"/>
              <a:gd name="connsiteX0" fmla="*/ 0 w 7854222"/>
              <a:gd name="connsiteY0" fmla="*/ 1515718 h 6627813"/>
              <a:gd name="connsiteX1" fmla="*/ 156702 w 7854222"/>
              <a:gd name="connsiteY1" fmla="*/ 8389 h 6627813"/>
              <a:gd name="connsiteX2" fmla="*/ 6749564 w 7854222"/>
              <a:gd name="connsiteY2" fmla="*/ 0 h 6627813"/>
              <a:gd name="connsiteX3" fmla="*/ 7854222 w 7854222"/>
              <a:gd name="connsiteY3" fmla="*/ 1104658 h 6627813"/>
              <a:gd name="connsiteX4" fmla="*/ 7854222 w 7854222"/>
              <a:gd name="connsiteY4" fmla="*/ 5523155 h 6627813"/>
              <a:gd name="connsiteX5" fmla="*/ 6749564 w 7854222"/>
              <a:gd name="connsiteY5" fmla="*/ 6627813 h 6627813"/>
              <a:gd name="connsiteX6" fmla="*/ 2253950 w 7854222"/>
              <a:gd name="connsiteY6" fmla="*/ 6627813 h 6627813"/>
              <a:gd name="connsiteX7" fmla="*/ 947956 w 7854222"/>
              <a:gd name="connsiteY7" fmla="*/ 5372153 h 6627813"/>
              <a:gd name="connsiteX8" fmla="*/ 0 w 7854222"/>
              <a:gd name="connsiteY8" fmla="*/ 1515718 h 6627813"/>
              <a:gd name="connsiteX0" fmla="*/ 0 w 7854222"/>
              <a:gd name="connsiteY0" fmla="*/ 1515718 h 6636202"/>
              <a:gd name="connsiteX1" fmla="*/ 156702 w 7854222"/>
              <a:gd name="connsiteY1" fmla="*/ 8389 h 6636202"/>
              <a:gd name="connsiteX2" fmla="*/ 6749564 w 7854222"/>
              <a:gd name="connsiteY2" fmla="*/ 0 h 6636202"/>
              <a:gd name="connsiteX3" fmla="*/ 7854222 w 7854222"/>
              <a:gd name="connsiteY3" fmla="*/ 1104658 h 6636202"/>
              <a:gd name="connsiteX4" fmla="*/ 7854222 w 7854222"/>
              <a:gd name="connsiteY4" fmla="*/ 5523155 h 6636202"/>
              <a:gd name="connsiteX5" fmla="*/ 5658995 w 7854222"/>
              <a:gd name="connsiteY5" fmla="*/ 6636202 h 6636202"/>
              <a:gd name="connsiteX6" fmla="*/ 2253950 w 7854222"/>
              <a:gd name="connsiteY6" fmla="*/ 6627813 h 6636202"/>
              <a:gd name="connsiteX7" fmla="*/ 947956 w 7854222"/>
              <a:gd name="connsiteY7" fmla="*/ 5372153 h 6636202"/>
              <a:gd name="connsiteX8" fmla="*/ 0 w 7854222"/>
              <a:gd name="connsiteY8" fmla="*/ 1515718 h 6636202"/>
              <a:gd name="connsiteX0" fmla="*/ 0 w 7854222"/>
              <a:gd name="connsiteY0" fmla="*/ 1515718 h 6636202"/>
              <a:gd name="connsiteX1" fmla="*/ 156702 w 7854222"/>
              <a:gd name="connsiteY1" fmla="*/ 8389 h 6636202"/>
              <a:gd name="connsiteX2" fmla="*/ 6749564 w 7854222"/>
              <a:gd name="connsiteY2" fmla="*/ 0 h 6636202"/>
              <a:gd name="connsiteX3" fmla="*/ 7854222 w 7854222"/>
              <a:gd name="connsiteY3" fmla="*/ 1104658 h 6636202"/>
              <a:gd name="connsiteX4" fmla="*/ 7854222 w 7854222"/>
              <a:gd name="connsiteY4" fmla="*/ 5523155 h 6636202"/>
              <a:gd name="connsiteX5" fmla="*/ 5658995 w 7854222"/>
              <a:gd name="connsiteY5" fmla="*/ 6636202 h 6636202"/>
              <a:gd name="connsiteX6" fmla="*/ 2253950 w 7854222"/>
              <a:gd name="connsiteY6" fmla="*/ 6627813 h 6636202"/>
              <a:gd name="connsiteX7" fmla="*/ 947956 w 7854222"/>
              <a:gd name="connsiteY7" fmla="*/ 5372153 h 6636202"/>
              <a:gd name="connsiteX8" fmla="*/ 0 w 7854222"/>
              <a:gd name="connsiteY8" fmla="*/ 1515718 h 6636202"/>
              <a:gd name="connsiteX0" fmla="*/ 0 w 7871000"/>
              <a:gd name="connsiteY0" fmla="*/ 1515718 h 6682971"/>
              <a:gd name="connsiteX1" fmla="*/ 156702 w 7871000"/>
              <a:gd name="connsiteY1" fmla="*/ 8389 h 6682971"/>
              <a:gd name="connsiteX2" fmla="*/ 6749564 w 7871000"/>
              <a:gd name="connsiteY2" fmla="*/ 0 h 6682971"/>
              <a:gd name="connsiteX3" fmla="*/ 7854222 w 7871000"/>
              <a:gd name="connsiteY3" fmla="*/ 1104658 h 6682971"/>
              <a:gd name="connsiteX4" fmla="*/ 7871000 w 7871000"/>
              <a:gd name="connsiteY4" fmla="*/ 5976160 h 6682971"/>
              <a:gd name="connsiteX5" fmla="*/ 5658995 w 7871000"/>
              <a:gd name="connsiteY5" fmla="*/ 6636202 h 6682971"/>
              <a:gd name="connsiteX6" fmla="*/ 2253950 w 7871000"/>
              <a:gd name="connsiteY6" fmla="*/ 6627813 h 6682971"/>
              <a:gd name="connsiteX7" fmla="*/ 947956 w 7871000"/>
              <a:gd name="connsiteY7" fmla="*/ 5372153 h 6682971"/>
              <a:gd name="connsiteX8" fmla="*/ 0 w 7871000"/>
              <a:gd name="connsiteY8" fmla="*/ 1515718 h 6682971"/>
              <a:gd name="connsiteX0" fmla="*/ 0 w 7871000"/>
              <a:gd name="connsiteY0" fmla="*/ 1515718 h 6682971"/>
              <a:gd name="connsiteX1" fmla="*/ 156702 w 7871000"/>
              <a:gd name="connsiteY1" fmla="*/ 8389 h 6682971"/>
              <a:gd name="connsiteX2" fmla="*/ 6749564 w 7871000"/>
              <a:gd name="connsiteY2" fmla="*/ 0 h 6682971"/>
              <a:gd name="connsiteX3" fmla="*/ 7854222 w 7871000"/>
              <a:gd name="connsiteY3" fmla="*/ 1104658 h 6682971"/>
              <a:gd name="connsiteX4" fmla="*/ 7871000 w 7871000"/>
              <a:gd name="connsiteY4" fmla="*/ 5976160 h 6682971"/>
              <a:gd name="connsiteX5" fmla="*/ 5658995 w 7871000"/>
              <a:gd name="connsiteY5" fmla="*/ 6636202 h 6682971"/>
              <a:gd name="connsiteX6" fmla="*/ 2253950 w 7871000"/>
              <a:gd name="connsiteY6" fmla="*/ 6627813 h 6682971"/>
              <a:gd name="connsiteX7" fmla="*/ 947956 w 7871000"/>
              <a:gd name="connsiteY7" fmla="*/ 5372153 h 6682971"/>
              <a:gd name="connsiteX8" fmla="*/ 0 w 7871000"/>
              <a:gd name="connsiteY8" fmla="*/ 1515718 h 6682971"/>
              <a:gd name="connsiteX0" fmla="*/ 0 w 7871000"/>
              <a:gd name="connsiteY0" fmla="*/ 1746164 h 6913417"/>
              <a:gd name="connsiteX1" fmla="*/ 156702 w 7871000"/>
              <a:gd name="connsiteY1" fmla="*/ 238835 h 6913417"/>
              <a:gd name="connsiteX2" fmla="*/ 6749564 w 7871000"/>
              <a:gd name="connsiteY2" fmla="*/ 230446 h 6913417"/>
              <a:gd name="connsiteX3" fmla="*/ 7837444 w 7871000"/>
              <a:gd name="connsiteY3" fmla="*/ 286480 h 6913417"/>
              <a:gd name="connsiteX4" fmla="*/ 7871000 w 7871000"/>
              <a:gd name="connsiteY4" fmla="*/ 6206606 h 6913417"/>
              <a:gd name="connsiteX5" fmla="*/ 5658995 w 7871000"/>
              <a:gd name="connsiteY5" fmla="*/ 6866648 h 6913417"/>
              <a:gd name="connsiteX6" fmla="*/ 2253950 w 7871000"/>
              <a:gd name="connsiteY6" fmla="*/ 6858259 h 6913417"/>
              <a:gd name="connsiteX7" fmla="*/ 947956 w 7871000"/>
              <a:gd name="connsiteY7" fmla="*/ 5602599 h 6913417"/>
              <a:gd name="connsiteX8" fmla="*/ 0 w 7871000"/>
              <a:gd name="connsiteY8" fmla="*/ 1746164 h 6913417"/>
              <a:gd name="connsiteX0" fmla="*/ 0 w 7871000"/>
              <a:gd name="connsiteY0" fmla="*/ 1515718 h 6682971"/>
              <a:gd name="connsiteX1" fmla="*/ 156702 w 7871000"/>
              <a:gd name="connsiteY1" fmla="*/ 8389 h 6682971"/>
              <a:gd name="connsiteX2" fmla="*/ 6749564 w 7871000"/>
              <a:gd name="connsiteY2" fmla="*/ 0 h 6682971"/>
              <a:gd name="connsiteX3" fmla="*/ 7837444 w 7871000"/>
              <a:gd name="connsiteY3" fmla="*/ 56034 h 6682971"/>
              <a:gd name="connsiteX4" fmla="*/ 7871000 w 7871000"/>
              <a:gd name="connsiteY4" fmla="*/ 5976160 h 6682971"/>
              <a:gd name="connsiteX5" fmla="*/ 5658995 w 7871000"/>
              <a:gd name="connsiteY5" fmla="*/ 6636202 h 6682971"/>
              <a:gd name="connsiteX6" fmla="*/ 2253950 w 7871000"/>
              <a:gd name="connsiteY6" fmla="*/ 6627813 h 6682971"/>
              <a:gd name="connsiteX7" fmla="*/ 947956 w 7871000"/>
              <a:gd name="connsiteY7" fmla="*/ 5372153 h 6682971"/>
              <a:gd name="connsiteX8" fmla="*/ 0 w 7871000"/>
              <a:gd name="connsiteY8" fmla="*/ 1515718 h 6682971"/>
              <a:gd name="connsiteX0" fmla="*/ 0 w 7871000"/>
              <a:gd name="connsiteY0" fmla="*/ 1515996 h 6683249"/>
              <a:gd name="connsiteX1" fmla="*/ 195705 w 7871000"/>
              <a:gd name="connsiteY1" fmla="*/ 0 h 6683249"/>
              <a:gd name="connsiteX2" fmla="*/ 6749564 w 7871000"/>
              <a:gd name="connsiteY2" fmla="*/ 278 h 6683249"/>
              <a:gd name="connsiteX3" fmla="*/ 7837444 w 7871000"/>
              <a:gd name="connsiteY3" fmla="*/ 56312 h 6683249"/>
              <a:gd name="connsiteX4" fmla="*/ 7871000 w 7871000"/>
              <a:gd name="connsiteY4" fmla="*/ 5976438 h 6683249"/>
              <a:gd name="connsiteX5" fmla="*/ 5658995 w 7871000"/>
              <a:gd name="connsiteY5" fmla="*/ 6636480 h 6683249"/>
              <a:gd name="connsiteX6" fmla="*/ 2253950 w 7871000"/>
              <a:gd name="connsiteY6" fmla="*/ 6628091 h 6683249"/>
              <a:gd name="connsiteX7" fmla="*/ 947956 w 7871000"/>
              <a:gd name="connsiteY7" fmla="*/ 5372431 h 6683249"/>
              <a:gd name="connsiteX8" fmla="*/ 0 w 7871000"/>
              <a:gd name="connsiteY8" fmla="*/ 1515996 h 6683249"/>
              <a:gd name="connsiteX0" fmla="*/ 0 w 7871000"/>
              <a:gd name="connsiteY0" fmla="*/ 1515718 h 6682971"/>
              <a:gd name="connsiteX1" fmla="*/ 192404 w 7871000"/>
              <a:gd name="connsiteY1" fmla="*/ 3023 h 6682971"/>
              <a:gd name="connsiteX2" fmla="*/ 6749564 w 7871000"/>
              <a:gd name="connsiteY2" fmla="*/ 0 h 6682971"/>
              <a:gd name="connsiteX3" fmla="*/ 7837444 w 7871000"/>
              <a:gd name="connsiteY3" fmla="*/ 56034 h 6682971"/>
              <a:gd name="connsiteX4" fmla="*/ 7871000 w 7871000"/>
              <a:gd name="connsiteY4" fmla="*/ 5976160 h 6682971"/>
              <a:gd name="connsiteX5" fmla="*/ 5658995 w 7871000"/>
              <a:gd name="connsiteY5" fmla="*/ 6636202 h 6682971"/>
              <a:gd name="connsiteX6" fmla="*/ 2253950 w 7871000"/>
              <a:gd name="connsiteY6" fmla="*/ 6627813 h 6682971"/>
              <a:gd name="connsiteX7" fmla="*/ 947956 w 7871000"/>
              <a:gd name="connsiteY7" fmla="*/ 5372153 h 6682971"/>
              <a:gd name="connsiteX8" fmla="*/ 0 w 7871000"/>
              <a:gd name="connsiteY8" fmla="*/ 1515718 h 6682971"/>
              <a:gd name="connsiteX0" fmla="*/ 0 w 7871000"/>
              <a:gd name="connsiteY0" fmla="*/ 1515718 h 6682971"/>
              <a:gd name="connsiteX1" fmla="*/ 192404 w 7871000"/>
              <a:gd name="connsiteY1" fmla="*/ 3023 h 6682971"/>
              <a:gd name="connsiteX2" fmla="*/ 6749564 w 7871000"/>
              <a:gd name="connsiteY2" fmla="*/ 0 h 6682971"/>
              <a:gd name="connsiteX3" fmla="*/ 7837444 w 7871000"/>
              <a:gd name="connsiteY3" fmla="*/ 56034 h 6682971"/>
              <a:gd name="connsiteX4" fmla="*/ 7871000 w 7871000"/>
              <a:gd name="connsiteY4" fmla="*/ 5976160 h 6682971"/>
              <a:gd name="connsiteX5" fmla="*/ 5658995 w 7871000"/>
              <a:gd name="connsiteY5" fmla="*/ 6636202 h 6682971"/>
              <a:gd name="connsiteX6" fmla="*/ 2253950 w 7871000"/>
              <a:gd name="connsiteY6" fmla="*/ 6627813 h 6682971"/>
              <a:gd name="connsiteX7" fmla="*/ 947956 w 7871000"/>
              <a:gd name="connsiteY7" fmla="*/ 5372153 h 6682971"/>
              <a:gd name="connsiteX8" fmla="*/ 0 w 7871000"/>
              <a:gd name="connsiteY8" fmla="*/ 1515718 h 6682971"/>
              <a:gd name="connsiteX0" fmla="*/ 0 w 7867699"/>
              <a:gd name="connsiteY0" fmla="*/ 1528923 h 6682971"/>
              <a:gd name="connsiteX1" fmla="*/ 189103 w 7867699"/>
              <a:gd name="connsiteY1" fmla="*/ 3023 h 6682971"/>
              <a:gd name="connsiteX2" fmla="*/ 6746263 w 7867699"/>
              <a:gd name="connsiteY2" fmla="*/ 0 h 6682971"/>
              <a:gd name="connsiteX3" fmla="*/ 7834143 w 7867699"/>
              <a:gd name="connsiteY3" fmla="*/ 56034 h 6682971"/>
              <a:gd name="connsiteX4" fmla="*/ 7867699 w 7867699"/>
              <a:gd name="connsiteY4" fmla="*/ 5976160 h 6682971"/>
              <a:gd name="connsiteX5" fmla="*/ 5655694 w 7867699"/>
              <a:gd name="connsiteY5" fmla="*/ 6636202 h 6682971"/>
              <a:gd name="connsiteX6" fmla="*/ 2250649 w 7867699"/>
              <a:gd name="connsiteY6" fmla="*/ 6627813 h 6682971"/>
              <a:gd name="connsiteX7" fmla="*/ 944655 w 7867699"/>
              <a:gd name="connsiteY7" fmla="*/ 5372153 h 6682971"/>
              <a:gd name="connsiteX8" fmla="*/ 0 w 7867699"/>
              <a:gd name="connsiteY8" fmla="*/ 1528923 h 6682971"/>
              <a:gd name="connsiteX0" fmla="*/ 0 w 7867699"/>
              <a:gd name="connsiteY0" fmla="*/ 1528923 h 6682971"/>
              <a:gd name="connsiteX1" fmla="*/ 189103 w 7867699"/>
              <a:gd name="connsiteY1" fmla="*/ 3023 h 6682971"/>
              <a:gd name="connsiteX2" fmla="*/ 6746263 w 7867699"/>
              <a:gd name="connsiteY2" fmla="*/ 0 h 6682971"/>
              <a:gd name="connsiteX3" fmla="*/ 7834143 w 7867699"/>
              <a:gd name="connsiteY3" fmla="*/ 56034 h 6682971"/>
              <a:gd name="connsiteX4" fmla="*/ 7867699 w 7867699"/>
              <a:gd name="connsiteY4" fmla="*/ 5976160 h 6682971"/>
              <a:gd name="connsiteX5" fmla="*/ 5655694 w 7867699"/>
              <a:gd name="connsiteY5" fmla="*/ 6636202 h 6682971"/>
              <a:gd name="connsiteX6" fmla="*/ 2250649 w 7867699"/>
              <a:gd name="connsiteY6" fmla="*/ 6627813 h 6682971"/>
              <a:gd name="connsiteX7" fmla="*/ 944655 w 7867699"/>
              <a:gd name="connsiteY7" fmla="*/ 5372153 h 6682971"/>
              <a:gd name="connsiteX8" fmla="*/ 0 w 7867699"/>
              <a:gd name="connsiteY8" fmla="*/ 1528923 h 6682971"/>
              <a:gd name="connsiteX0" fmla="*/ 0 w 7867699"/>
              <a:gd name="connsiteY0" fmla="*/ 1528923 h 6682971"/>
              <a:gd name="connsiteX1" fmla="*/ 189103 w 7867699"/>
              <a:gd name="connsiteY1" fmla="*/ 3023 h 6682971"/>
              <a:gd name="connsiteX2" fmla="*/ 6746263 w 7867699"/>
              <a:gd name="connsiteY2" fmla="*/ 0 h 6682971"/>
              <a:gd name="connsiteX3" fmla="*/ 7834143 w 7867699"/>
              <a:gd name="connsiteY3" fmla="*/ 56034 h 6682971"/>
              <a:gd name="connsiteX4" fmla="*/ 7867699 w 7867699"/>
              <a:gd name="connsiteY4" fmla="*/ 5976160 h 6682971"/>
              <a:gd name="connsiteX5" fmla="*/ 5655694 w 7867699"/>
              <a:gd name="connsiteY5" fmla="*/ 6636202 h 6682971"/>
              <a:gd name="connsiteX6" fmla="*/ 2250649 w 7867699"/>
              <a:gd name="connsiteY6" fmla="*/ 6627813 h 6682971"/>
              <a:gd name="connsiteX7" fmla="*/ 706977 w 7867699"/>
              <a:gd name="connsiteY7" fmla="*/ 4847281 h 6682971"/>
              <a:gd name="connsiteX8" fmla="*/ 0 w 7867699"/>
              <a:gd name="connsiteY8" fmla="*/ 1528923 h 6682971"/>
              <a:gd name="connsiteX0" fmla="*/ 0 w 7867699"/>
              <a:gd name="connsiteY0" fmla="*/ 1528923 h 6682971"/>
              <a:gd name="connsiteX1" fmla="*/ 189103 w 7867699"/>
              <a:gd name="connsiteY1" fmla="*/ 3023 h 6682971"/>
              <a:gd name="connsiteX2" fmla="*/ 6746263 w 7867699"/>
              <a:gd name="connsiteY2" fmla="*/ 0 h 6682971"/>
              <a:gd name="connsiteX3" fmla="*/ 7834143 w 7867699"/>
              <a:gd name="connsiteY3" fmla="*/ 56034 h 6682971"/>
              <a:gd name="connsiteX4" fmla="*/ 7867699 w 7867699"/>
              <a:gd name="connsiteY4" fmla="*/ 5976160 h 6682971"/>
              <a:gd name="connsiteX5" fmla="*/ 5655694 w 7867699"/>
              <a:gd name="connsiteY5" fmla="*/ 6636202 h 6682971"/>
              <a:gd name="connsiteX6" fmla="*/ 2250649 w 7867699"/>
              <a:gd name="connsiteY6" fmla="*/ 6627813 h 6682971"/>
              <a:gd name="connsiteX7" fmla="*/ 706977 w 7867699"/>
              <a:gd name="connsiteY7" fmla="*/ 4847281 h 6682971"/>
              <a:gd name="connsiteX8" fmla="*/ 0 w 7867699"/>
              <a:gd name="connsiteY8" fmla="*/ 1528923 h 6682971"/>
              <a:gd name="connsiteX0" fmla="*/ 0 w 7867699"/>
              <a:gd name="connsiteY0" fmla="*/ 1528923 h 6682971"/>
              <a:gd name="connsiteX1" fmla="*/ 189103 w 7867699"/>
              <a:gd name="connsiteY1" fmla="*/ 3023 h 6682971"/>
              <a:gd name="connsiteX2" fmla="*/ 6746263 w 7867699"/>
              <a:gd name="connsiteY2" fmla="*/ 0 h 6682971"/>
              <a:gd name="connsiteX3" fmla="*/ 7834143 w 7867699"/>
              <a:gd name="connsiteY3" fmla="*/ 56034 h 6682971"/>
              <a:gd name="connsiteX4" fmla="*/ 7867699 w 7867699"/>
              <a:gd name="connsiteY4" fmla="*/ 5976160 h 6682971"/>
              <a:gd name="connsiteX5" fmla="*/ 5655694 w 7867699"/>
              <a:gd name="connsiteY5" fmla="*/ 6636202 h 6682971"/>
              <a:gd name="connsiteX6" fmla="*/ 2250649 w 7867699"/>
              <a:gd name="connsiteY6" fmla="*/ 6627813 h 6682971"/>
              <a:gd name="connsiteX7" fmla="*/ 706977 w 7867699"/>
              <a:gd name="connsiteY7" fmla="*/ 4847281 h 6682971"/>
              <a:gd name="connsiteX8" fmla="*/ 0 w 7867699"/>
              <a:gd name="connsiteY8" fmla="*/ 1528923 h 6682971"/>
              <a:gd name="connsiteX0" fmla="*/ 0 w 7867699"/>
              <a:gd name="connsiteY0" fmla="*/ 1528923 h 6685119"/>
              <a:gd name="connsiteX1" fmla="*/ 189103 w 7867699"/>
              <a:gd name="connsiteY1" fmla="*/ 3023 h 6685119"/>
              <a:gd name="connsiteX2" fmla="*/ 6746263 w 7867699"/>
              <a:gd name="connsiteY2" fmla="*/ 0 h 6685119"/>
              <a:gd name="connsiteX3" fmla="*/ 7834143 w 7867699"/>
              <a:gd name="connsiteY3" fmla="*/ 56034 h 6685119"/>
              <a:gd name="connsiteX4" fmla="*/ 7867699 w 7867699"/>
              <a:gd name="connsiteY4" fmla="*/ 5976160 h 6685119"/>
              <a:gd name="connsiteX5" fmla="*/ 5655694 w 7867699"/>
              <a:gd name="connsiteY5" fmla="*/ 6636202 h 6685119"/>
              <a:gd name="connsiteX6" fmla="*/ 2296864 w 7867699"/>
              <a:gd name="connsiteY6" fmla="*/ 6634415 h 6685119"/>
              <a:gd name="connsiteX7" fmla="*/ 706977 w 7867699"/>
              <a:gd name="connsiteY7" fmla="*/ 4847281 h 6685119"/>
              <a:gd name="connsiteX8" fmla="*/ 0 w 7867699"/>
              <a:gd name="connsiteY8" fmla="*/ 1528923 h 6685119"/>
              <a:gd name="connsiteX0" fmla="*/ 0 w 7867699"/>
              <a:gd name="connsiteY0" fmla="*/ 1528923 h 6685119"/>
              <a:gd name="connsiteX1" fmla="*/ 189103 w 7867699"/>
              <a:gd name="connsiteY1" fmla="*/ 3023 h 6685119"/>
              <a:gd name="connsiteX2" fmla="*/ 6746263 w 7867699"/>
              <a:gd name="connsiteY2" fmla="*/ 0 h 6685119"/>
              <a:gd name="connsiteX3" fmla="*/ 7834143 w 7867699"/>
              <a:gd name="connsiteY3" fmla="*/ 56034 h 6685119"/>
              <a:gd name="connsiteX4" fmla="*/ 7867699 w 7867699"/>
              <a:gd name="connsiteY4" fmla="*/ 5976160 h 6685119"/>
              <a:gd name="connsiteX5" fmla="*/ 5655694 w 7867699"/>
              <a:gd name="connsiteY5" fmla="*/ 6636202 h 6685119"/>
              <a:gd name="connsiteX6" fmla="*/ 2296864 w 7867699"/>
              <a:gd name="connsiteY6" fmla="*/ 6634415 h 6685119"/>
              <a:gd name="connsiteX7" fmla="*/ 706977 w 7867699"/>
              <a:gd name="connsiteY7" fmla="*/ 4847281 h 6685119"/>
              <a:gd name="connsiteX8" fmla="*/ 0 w 7867699"/>
              <a:gd name="connsiteY8" fmla="*/ 1528923 h 6685119"/>
              <a:gd name="connsiteX0" fmla="*/ 0 w 7867699"/>
              <a:gd name="connsiteY0" fmla="*/ 1528923 h 6685119"/>
              <a:gd name="connsiteX1" fmla="*/ 189103 w 7867699"/>
              <a:gd name="connsiteY1" fmla="*/ 3023 h 6685119"/>
              <a:gd name="connsiteX2" fmla="*/ 6746263 w 7867699"/>
              <a:gd name="connsiteY2" fmla="*/ 0 h 6685119"/>
              <a:gd name="connsiteX3" fmla="*/ 7834143 w 7867699"/>
              <a:gd name="connsiteY3" fmla="*/ 56034 h 6685119"/>
              <a:gd name="connsiteX4" fmla="*/ 7867699 w 7867699"/>
              <a:gd name="connsiteY4" fmla="*/ 5976160 h 6685119"/>
              <a:gd name="connsiteX5" fmla="*/ 5655694 w 7867699"/>
              <a:gd name="connsiteY5" fmla="*/ 6636202 h 6685119"/>
              <a:gd name="connsiteX6" fmla="*/ 2296864 w 7867699"/>
              <a:gd name="connsiteY6" fmla="*/ 6634415 h 6685119"/>
              <a:gd name="connsiteX7" fmla="*/ 706977 w 7867699"/>
              <a:gd name="connsiteY7" fmla="*/ 4847281 h 6685119"/>
              <a:gd name="connsiteX8" fmla="*/ 0 w 7867699"/>
              <a:gd name="connsiteY8" fmla="*/ 1528923 h 6685119"/>
              <a:gd name="connsiteX0" fmla="*/ 0 w 7867699"/>
              <a:gd name="connsiteY0" fmla="*/ 1528923 h 6685119"/>
              <a:gd name="connsiteX1" fmla="*/ 189103 w 7867699"/>
              <a:gd name="connsiteY1" fmla="*/ 3023 h 6685119"/>
              <a:gd name="connsiteX2" fmla="*/ 6746263 w 7867699"/>
              <a:gd name="connsiteY2" fmla="*/ 0 h 6685119"/>
              <a:gd name="connsiteX3" fmla="*/ 7834143 w 7867699"/>
              <a:gd name="connsiteY3" fmla="*/ 56034 h 6685119"/>
              <a:gd name="connsiteX4" fmla="*/ 7867699 w 7867699"/>
              <a:gd name="connsiteY4" fmla="*/ 5976160 h 6685119"/>
              <a:gd name="connsiteX5" fmla="*/ 5655694 w 7867699"/>
              <a:gd name="connsiteY5" fmla="*/ 6636202 h 6685119"/>
              <a:gd name="connsiteX6" fmla="*/ 2296864 w 7867699"/>
              <a:gd name="connsiteY6" fmla="*/ 6634415 h 6685119"/>
              <a:gd name="connsiteX7" fmla="*/ 697074 w 7867699"/>
              <a:gd name="connsiteY7" fmla="*/ 4850583 h 6685119"/>
              <a:gd name="connsiteX8" fmla="*/ 0 w 7867699"/>
              <a:gd name="connsiteY8" fmla="*/ 1528923 h 6685119"/>
              <a:gd name="connsiteX0" fmla="*/ 0 w 7867699"/>
              <a:gd name="connsiteY0" fmla="*/ 1528923 h 6636574"/>
              <a:gd name="connsiteX1" fmla="*/ 189103 w 7867699"/>
              <a:gd name="connsiteY1" fmla="*/ 3023 h 6636574"/>
              <a:gd name="connsiteX2" fmla="*/ 6746263 w 7867699"/>
              <a:gd name="connsiteY2" fmla="*/ 0 h 6636574"/>
              <a:gd name="connsiteX3" fmla="*/ 7834143 w 7867699"/>
              <a:gd name="connsiteY3" fmla="*/ 56034 h 6636574"/>
              <a:gd name="connsiteX4" fmla="*/ 7867699 w 7867699"/>
              <a:gd name="connsiteY4" fmla="*/ 5976160 h 6636574"/>
              <a:gd name="connsiteX5" fmla="*/ 5655694 w 7867699"/>
              <a:gd name="connsiteY5" fmla="*/ 6636202 h 6636574"/>
              <a:gd name="connsiteX6" fmla="*/ 2296864 w 7867699"/>
              <a:gd name="connsiteY6" fmla="*/ 6634415 h 6636574"/>
              <a:gd name="connsiteX7" fmla="*/ 697074 w 7867699"/>
              <a:gd name="connsiteY7" fmla="*/ 4850583 h 6636574"/>
              <a:gd name="connsiteX8" fmla="*/ 0 w 7867699"/>
              <a:gd name="connsiteY8" fmla="*/ 1528923 h 6636574"/>
              <a:gd name="connsiteX0" fmla="*/ 0 w 7867699"/>
              <a:gd name="connsiteY0" fmla="*/ 1528923 h 6636202"/>
              <a:gd name="connsiteX1" fmla="*/ 189103 w 7867699"/>
              <a:gd name="connsiteY1" fmla="*/ 3023 h 6636202"/>
              <a:gd name="connsiteX2" fmla="*/ 6746263 w 7867699"/>
              <a:gd name="connsiteY2" fmla="*/ 0 h 6636202"/>
              <a:gd name="connsiteX3" fmla="*/ 7834143 w 7867699"/>
              <a:gd name="connsiteY3" fmla="*/ 56034 h 6636202"/>
              <a:gd name="connsiteX4" fmla="*/ 7867699 w 7867699"/>
              <a:gd name="connsiteY4" fmla="*/ 5976160 h 6636202"/>
              <a:gd name="connsiteX5" fmla="*/ 5655694 w 7867699"/>
              <a:gd name="connsiteY5" fmla="*/ 6636202 h 6636202"/>
              <a:gd name="connsiteX6" fmla="*/ 2296864 w 7867699"/>
              <a:gd name="connsiteY6" fmla="*/ 6634415 h 6636202"/>
              <a:gd name="connsiteX7" fmla="*/ 697074 w 7867699"/>
              <a:gd name="connsiteY7" fmla="*/ 4850583 h 6636202"/>
              <a:gd name="connsiteX8" fmla="*/ 0 w 7867699"/>
              <a:gd name="connsiteY8" fmla="*/ 1528923 h 6636202"/>
              <a:gd name="connsiteX0" fmla="*/ 0 w 7867699"/>
              <a:gd name="connsiteY0" fmla="*/ 1528923 h 6634415"/>
              <a:gd name="connsiteX1" fmla="*/ 189103 w 7867699"/>
              <a:gd name="connsiteY1" fmla="*/ 3023 h 6634415"/>
              <a:gd name="connsiteX2" fmla="*/ 6746263 w 7867699"/>
              <a:gd name="connsiteY2" fmla="*/ 0 h 6634415"/>
              <a:gd name="connsiteX3" fmla="*/ 7834143 w 7867699"/>
              <a:gd name="connsiteY3" fmla="*/ 56034 h 6634415"/>
              <a:gd name="connsiteX4" fmla="*/ 7867699 w 7867699"/>
              <a:gd name="connsiteY4" fmla="*/ 5976160 h 6634415"/>
              <a:gd name="connsiteX5" fmla="*/ 5649092 w 7867699"/>
              <a:gd name="connsiteY5" fmla="*/ 6629600 h 6634415"/>
              <a:gd name="connsiteX6" fmla="*/ 2296864 w 7867699"/>
              <a:gd name="connsiteY6" fmla="*/ 6634415 h 6634415"/>
              <a:gd name="connsiteX7" fmla="*/ 697074 w 7867699"/>
              <a:gd name="connsiteY7" fmla="*/ 4850583 h 6634415"/>
              <a:gd name="connsiteX8" fmla="*/ 0 w 7867699"/>
              <a:gd name="connsiteY8" fmla="*/ 1528923 h 6634415"/>
              <a:gd name="connsiteX0" fmla="*/ 0 w 7867699"/>
              <a:gd name="connsiteY0" fmla="*/ 1528923 h 6638302"/>
              <a:gd name="connsiteX1" fmla="*/ 189103 w 7867699"/>
              <a:gd name="connsiteY1" fmla="*/ 3023 h 6638302"/>
              <a:gd name="connsiteX2" fmla="*/ 6746263 w 7867699"/>
              <a:gd name="connsiteY2" fmla="*/ 0 h 6638302"/>
              <a:gd name="connsiteX3" fmla="*/ 7834143 w 7867699"/>
              <a:gd name="connsiteY3" fmla="*/ 56034 h 6638302"/>
              <a:gd name="connsiteX4" fmla="*/ 7867699 w 7867699"/>
              <a:gd name="connsiteY4" fmla="*/ 5976160 h 6638302"/>
              <a:gd name="connsiteX5" fmla="*/ 5649092 w 7867699"/>
              <a:gd name="connsiteY5" fmla="*/ 6629600 h 6638302"/>
              <a:gd name="connsiteX6" fmla="*/ 2296864 w 7867699"/>
              <a:gd name="connsiteY6" fmla="*/ 6634415 h 6638302"/>
              <a:gd name="connsiteX7" fmla="*/ 697074 w 7867699"/>
              <a:gd name="connsiteY7" fmla="*/ 4850583 h 6638302"/>
              <a:gd name="connsiteX8" fmla="*/ 0 w 7867699"/>
              <a:gd name="connsiteY8" fmla="*/ 1528923 h 6638302"/>
              <a:gd name="connsiteX0" fmla="*/ 0 w 7871000"/>
              <a:gd name="connsiteY0" fmla="*/ 1528923 h 6680735"/>
              <a:gd name="connsiteX1" fmla="*/ 189103 w 7871000"/>
              <a:gd name="connsiteY1" fmla="*/ 3023 h 6680735"/>
              <a:gd name="connsiteX2" fmla="*/ 6746263 w 7871000"/>
              <a:gd name="connsiteY2" fmla="*/ 0 h 6680735"/>
              <a:gd name="connsiteX3" fmla="*/ 7834143 w 7871000"/>
              <a:gd name="connsiteY3" fmla="*/ 56034 h 6680735"/>
              <a:gd name="connsiteX4" fmla="*/ 7871000 w 7871000"/>
              <a:gd name="connsiteY4" fmla="*/ 5956354 h 6680735"/>
              <a:gd name="connsiteX5" fmla="*/ 5649092 w 7871000"/>
              <a:gd name="connsiteY5" fmla="*/ 6629600 h 6680735"/>
              <a:gd name="connsiteX6" fmla="*/ 2296864 w 7871000"/>
              <a:gd name="connsiteY6" fmla="*/ 6634415 h 6680735"/>
              <a:gd name="connsiteX7" fmla="*/ 697074 w 7871000"/>
              <a:gd name="connsiteY7" fmla="*/ 4850583 h 6680735"/>
              <a:gd name="connsiteX8" fmla="*/ 0 w 7871000"/>
              <a:gd name="connsiteY8" fmla="*/ 1528923 h 6680735"/>
              <a:gd name="connsiteX0" fmla="*/ 0 w 7871000"/>
              <a:gd name="connsiteY0" fmla="*/ 1528923 h 6680735"/>
              <a:gd name="connsiteX1" fmla="*/ 189103 w 7871000"/>
              <a:gd name="connsiteY1" fmla="*/ 3023 h 6680735"/>
              <a:gd name="connsiteX2" fmla="*/ 6746263 w 7871000"/>
              <a:gd name="connsiteY2" fmla="*/ 0 h 6680735"/>
              <a:gd name="connsiteX3" fmla="*/ 7859195 w 7871000"/>
              <a:gd name="connsiteY3" fmla="*/ 1754 h 6680735"/>
              <a:gd name="connsiteX4" fmla="*/ 7871000 w 7871000"/>
              <a:gd name="connsiteY4" fmla="*/ 5956354 h 6680735"/>
              <a:gd name="connsiteX5" fmla="*/ 5649092 w 7871000"/>
              <a:gd name="connsiteY5" fmla="*/ 6629600 h 6680735"/>
              <a:gd name="connsiteX6" fmla="*/ 2296864 w 7871000"/>
              <a:gd name="connsiteY6" fmla="*/ 6634415 h 6680735"/>
              <a:gd name="connsiteX7" fmla="*/ 697074 w 7871000"/>
              <a:gd name="connsiteY7" fmla="*/ 4850583 h 6680735"/>
              <a:gd name="connsiteX8" fmla="*/ 0 w 7871000"/>
              <a:gd name="connsiteY8" fmla="*/ 1528923 h 6680735"/>
              <a:gd name="connsiteX0" fmla="*/ 0 w 7871000"/>
              <a:gd name="connsiteY0" fmla="*/ 1528923 h 6695538"/>
              <a:gd name="connsiteX1" fmla="*/ 189103 w 7871000"/>
              <a:gd name="connsiteY1" fmla="*/ 3023 h 6695538"/>
              <a:gd name="connsiteX2" fmla="*/ 6746263 w 7871000"/>
              <a:gd name="connsiteY2" fmla="*/ 0 h 6695538"/>
              <a:gd name="connsiteX3" fmla="*/ 7859195 w 7871000"/>
              <a:gd name="connsiteY3" fmla="*/ 1754 h 6695538"/>
              <a:gd name="connsiteX4" fmla="*/ 7871000 w 7871000"/>
              <a:gd name="connsiteY4" fmla="*/ 5956354 h 6695538"/>
              <a:gd name="connsiteX5" fmla="*/ 5649092 w 7871000"/>
              <a:gd name="connsiteY5" fmla="*/ 6629600 h 6695538"/>
              <a:gd name="connsiteX6" fmla="*/ 2296864 w 7871000"/>
              <a:gd name="connsiteY6" fmla="*/ 6634415 h 6695538"/>
              <a:gd name="connsiteX7" fmla="*/ 697074 w 7871000"/>
              <a:gd name="connsiteY7" fmla="*/ 4850583 h 6695538"/>
              <a:gd name="connsiteX8" fmla="*/ 0 w 7871000"/>
              <a:gd name="connsiteY8" fmla="*/ 1528923 h 6695538"/>
              <a:gd name="connsiteX0" fmla="*/ 0 w 7861947"/>
              <a:gd name="connsiteY0" fmla="*/ 1528923 h 7089492"/>
              <a:gd name="connsiteX1" fmla="*/ 189103 w 7861947"/>
              <a:gd name="connsiteY1" fmla="*/ 3023 h 7089492"/>
              <a:gd name="connsiteX2" fmla="*/ 6746263 w 7861947"/>
              <a:gd name="connsiteY2" fmla="*/ 0 h 7089492"/>
              <a:gd name="connsiteX3" fmla="*/ 7859195 w 7861947"/>
              <a:gd name="connsiteY3" fmla="*/ 1754 h 7089492"/>
              <a:gd name="connsiteX4" fmla="*/ 7861947 w 7861947"/>
              <a:gd name="connsiteY4" fmla="*/ 6861700 h 7089492"/>
              <a:gd name="connsiteX5" fmla="*/ 5649092 w 7861947"/>
              <a:gd name="connsiteY5" fmla="*/ 6629600 h 7089492"/>
              <a:gd name="connsiteX6" fmla="*/ 2296864 w 7861947"/>
              <a:gd name="connsiteY6" fmla="*/ 6634415 h 7089492"/>
              <a:gd name="connsiteX7" fmla="*/ 697074 w 7861947"/>
              <a:gd name="connsiteY7" fmla="*/ 4850583 h 7089492"/>
              <a:gd name="connsiteX8" fmla="*/ 0 w 7861947"/>
              <a:gd name="connsiteY8" fmla="*/ 1528923 h 7089492"/>
              <a:gd name="connsiteX0" fmla="*/ 0 w 7861952"/>
              <a:gd name="connsiteY0" fmla="*/ 1528923 h 6861700"/>
              <a:gd name="connsiteX1" fmla="*/ 189103 w 7861952"/>
              <a:gd name="connsiteY1" fmla="*/ 3023 h 6861700"/>
              <a:gd name="connsiteX2" fmla="*/ 6746263 w 7861952"/>
              <a:gd name="connsiteY2" fmla="*/ 0 h 6861700"/>
              <a:gd name="connsiteX3" fmla="*/ 7859195 w 7861952"/>
              <a:gd name="connsiteY3" fmla="*/ 1754 h 6861700"/>
              <a:gd name="connsiteX4" fmla="*/ 7861947 w 7861952"/>
              <a:gd name="connsiteY4" fmla="*/ 6861700 h 6861700"/>
              <a:gd name="connsiteX5" fmla="*/ 5649092 w 7861952"/>
              <a:gd name="connsiteY5" fmla="*/ 6629600 h 6861700"/>
              <a:gd name="connsiteX6" fmla="*/ 2296864 w 7861952"/>
              <a:gd name="connsiteY6" fmla="*/ 6634415 h 6861700"/>
              <a:gd name="connsiteX7" fmla="*/ 697074 w 7861952"/>
              <a:gd name="connsiteY7" fmla="*/ 4850583 h 6861700"/>
              <a:gd name="connsiteX8" fmla="*/ 0 w 7861952"/>
              <a:gd name="connsiteY8" fmla="*/ 1528923 h 6861700"/>
              <a:gd name="connsiteX0" fmla="*/ 0 w 7861952"/>
              <a:gd name="connsiteY0" fmla="*/ 1528923 h 6881416"/>
              <a:gd name="connsiteX1" fmla="*/ 189103 w 7861952"/>
              <a:gd name="connsiteY1" fmla="*/ 3023 h 6881416"/>
              <a:gd name="connsiteX2" fmla="*/ 6746263 w 7861952"/>
              <a:gd name="connsiteY2" fmla="*/ 0 h 6881416"/>
              <a:gd name="connsiteX3" fmla="*/ 7859195 w 7861952"/>
              <a:gd name="connsiteY3" fmla="*/ 1754 h 6881416"/>
              <a:gd name="connsiteX4" fmla="*/ 7861947 w 7861952"/>
              <a:gd name="connsiteY4" fmla="*/ 6861700 h 6881416"/>
              <a:gd name="connsiteX5" fmla="*/ 5597333 w 7861952"/>
              <a:gd name="connsiteY5" fmla="*/ 6865388 h 6881416"/>
              <a:gd name="connsiteX6" fmla="*/ 2296864 w 7861952"/>
              <a:gd name="connsiteY6" fmla="*/ 6634415 h 6881416"/>
              <a:gd name="connsiteX7" fmla="*/ 697074 w 7861952"/>
              <a:gd name="connsiteY7" fmla="*/ 4850583 h 6881416"/>
              <a:gd name="connsiteX8" fmla="*/ 0 w 7861952"/>
              <a:gd name="connsiteY8" fmla="*/ 1528923 h 6881416"/>
              <a:gd name="connsiteX0" fmla="*/ 0 w 7861952"/>
              <a:gd name="connsiteY0" fmla="*/ 1528923 h 6876321"/>
              <a:gd name="connsiteX1" fmla="*/ 189103 w 7861952"/>
              <a:gd name="connsiteY1" fmla="*/ 3023 h 6876321"/>
              <a:gd name="connsiteX2" fmla="*/ 6746263 w 7861952"/>
              <a:gd name="connsiteY2" fmla="*/ 0 h 6876321"/>
              <a:gd name="connsiteX3" fmla="*/ 7859195 w 7861952"/>
              <a:gd name="connsiteY3" fmla="*/ 1754 h 6876321"/>
              <a:gd name="connsiteX4" fmla="*/ 7861947 w 7861952"/>
              <a:gd name="connsiteY4" fmla="*/ 6861700 h 6876321"/>
              <a:gd name="connsiteX5" fmla="*/ 5597333 w 7861952"/>
              <a:gd name="connsiteY5" fmla="*/ 6865388 h 6876321"/>
              <a:gd name="connsiteX6" fmla="*/ 2296864 w 7861952"/>
              <a:gd name="connsiteY6" fmla="*/ 6634415 h 6876321"/>
              <a:gd name="connsiteX7" fmla="*/ 697074 w 7861952"/>
              <a:gd name="connsiteY7" fmla="*/ 4850583 h 6876321"/>
              <a:gd name="connsiteX8" fmla="*/ 0 w 7861952"/>
              <a:gd name="connsiteY8" fmla="*/ 1528923 h 6876321"/>
              <a:gd name="connsiteX0" fmla="*/ 0 w 7861952"/>
              <a:gd name="connsiteY0" fmla="*/ 1528923 h 6897368"/>
              <a:gd name="connsiteX1" fmla="*/ 189103 w 7861952"/>
              <a:gd name="connsiteY1" fmla="*/ 3023 h 6897368"/>
              <a:gd name="connsiteX2" fmla="*/ 6746263 w 7861952"/>
              <a:gd name="connsiteY2" fmla="*/ 0 h 6897368"/>
              <a:gd name="connsiteX3" fmla="*/ 7859195 w 7861952"/>
              <a:gd name="connsiteY3" fmla="*/ 1754 h 6897368"/>
              <a:gd name="connsiteX4" fmla="*/ 7861947 w 7861952"/>
              <a:gd name="connsiteY4" fmla="*/ 6861700 h 6897368"/>
              <a:gd name="connsiteX5" fmla="*/ 5597333 w 7861952"/>
              <a:gd name="connsiteY5" fmla="*/ 6865388 h 6897368"/>
              <a:gd name="connsiteX6" fmla="*/ 2544154 w 7861952"/>
              <a:gd name="connsiteY6" fmla="*/ 6875954 h 6897368"/>
              <a:gd name="connsiteX7" fmla="*/ 697074 w 7861952"/>
              <a:gd name="connsiteY7" fmla="*/ 4850583 h 6897368"/>
              <a:gd name="connsiteX8" fmla="*/ 0 w 7861952"/>
              <a:gd name="connsiteY8" fmla="*/ 1528923 h 6897368"/>
              <a:gd name="connsiteX0" fmla="*/ 0 w 7861952"/>
              <a:gd name="connsiteY0" fmla="*/ 1528923 h 6897368"/>
              <a:gd name="connsiteX1" fmla="*/ 189103 w 7861952"/>
              <a:gd name="connsiteY1" fmla="*/ 3023 h 6897368"/>
              <a:gd name="connsiteX2" fmla="*/ 6746263 w 7861952"/>
              <a:gd name="connsiteY2" fmla="*/ 0 h 6897368"/>
              <a:gd name="connsiteX3" fmla="*/ 7859195 w 7861952"/>
              <a:gd name="connsiteY3" fmla="*/ 1754 h 6897368"/>
              <a:gd name="connsiteX4" fmla="*/ 7861947 w 7861952"/>
              <a:gd name="connsiteY4" fmla="*/ 6861700 h 6897368"/>
              <a:gd name="connsiteX5" fmla="*/ 5597333 w 7861952"/>
              <a:gd name="connsiteY5" fmla="*/ 6865388 h 6897368"/>
              <a:gd name="connsiteX6" fmla="*/ 2544154 w 7861952"/>
              <a:gd name="connsiteY6" fmla="*/ 6875954 h 6897368"/>
              <a:gd name="connsiteX7" fmla="*/ 697074 w 7861952"/>
              <a:gd name="connsiteY7" fmla="*/ 4850583 h 6897368"/>
              <a:gd name="connsiteX8" fmla="*/ 0 w 7861952"/>
              <a:gd name="connsiteY8" fmla="*/ 1528923 h 6897368"/>
              <a:gd name="connsiteX0" fmla="*/ 0 w 7861952"/>
              <a:gd name="connsiteY0" fmla="*/ 1528923 h 6875954"/>
              <a:gd name="connsiteX1" fmla="*/ 189103 w 7861952"/>
              <a:gd name="connsiteY1" fmla="*/ 3023 h 6875954"/>
              <a:gd name="connsiteX2" fmla="*/ 6746263 w 7861952"/>
              <a:gd name="connsiteY2" fmla="*/ 0 h 6875954"/>
              <a:gd name="connsiteX3" fmla="*/ 7859195 w 7861952"/>
              <a:gd name="connsiteY3" fmla="*/ 1754 h 6875954"/>
              <a:gd name="connsiteX4" fmla="*/ 7861947 w 7861952"/>
              <a:gd name="connsiteY4" fmla="*/ 6861700 h 6875954"/>
              <a:gd name="connsiteX5" fmla="*/ 5597333 w 7861952"/>
              <a:gd name="connsiteY5" fmla="*/ 6865388 h 6875954"/>
              <a:gd name="connsiteX6" fmla="*/ 2544154 w 7861952"/>
              <a:gd name="connsiteY6" fmla="*/ 6875954 h 6875954"/>
              <a:gd name="connsiteX7" fmla="*/ 697074 w 7861952"/>
              <a:gd name="connsiteY7" fmla="*/ 4850583 h 6875954"/>
              <a:gd name="connsiteX8" fmla="*/ 0 w 7861952"/>
              <a:gd name="connsiteY8" fmla="*/ 1528923 h 6875954"/>
              <a:gd name="connsiteX0" fmla="*/ 0 w 7861952"/>
              <a:gd name="connsiteY0" fmla="*/ 1528923 h 6887752"/>
              <a:gd name="connsiteX1" fmla="*/ 189103 w 7861952"/>
              <a:gd name="connsiteY1" fmla="*/ 3023 h 6887752"/>
              <a:gd name="connsiteX2" fmla="*/ 6746263 w 7861952"/>
              <a:gd name="connsiteY2" fmla="*/ 0 h 6887752"/>
              <a:gd name="connsiteX3" fmla="*/ 7859195 w 7861952"/>
              <a:gd name="connsiteY3" fmla="*/ 1754 h 6887752"/>
              <a:gd name="connsiteX4" fmla="*/ 7861947 w 7861952"/>
              <a:gd name="connsiteY4" fmla="*/ 6861700 h 6887752"/>
              <a:gd name="connsiteX5" fmla="*/ 5597333 w 7861952"/>
              <a:gd name="connsiteY5" fmla="*/ 6865388 h 6887752"/>
              <a:gd name="connsiteX6" fmla="*/ 2603147 w 7861952"/>
              <a:gd name="connsiteY6" fmla="*/ 6887752 h 6887752"/>
              <a:gd name="connsiteX7" fmla="*/ 697074 w 7861952"/>
              <a:gd name="connsiteY7" fmla="*/ 4850583 h 6887752"/>
              <a:gd name="connsiteX8" fmla="*/ 0 w 7861952"/>
              <a:gd name="connsiteY8" fmla="*/ 1528923 h 6887752"/>
              <a:gd name="connsiteX0" fmla="*/ 0 w 7861952"/>
              <a:gd name="connsiteY0" fmla="*/ 1528923 h 6866414"/>
              <a:gd name="connsiteX1" fmla="*/ 189103 w 7861952"/>
              <a:gd name="connsiteY1" fmla="*/ 3023 h 6866414"/>
              <a:gd name="connsiteX2" fmla="*/ 6746263 w 7861952"/>
              <a:gd name="connsiteY2" fmla="*/ 0 h 6866414"/>
              <a:gd name="connsiteX3" fmla="*/ 7859195 w 7861952"/>
              <a:gd name="connsiteY3" fmla="*/ 1754 h 6866414"/>
              <a:gd name="connsiteX4" fmla="*/ 7861947 w 7861952"/>
              <a:gd name="connsiteY4" fmla="*/ 6861700 h 6866414"/>
              <a:gd name="connsiteX5" fmla="*/ 5597333 w 7861952"/>
              <a:gd name="connsiteY5" fmla="*/ 6865388 h 6866414"/>
              <a:gd name="connsiteX6" fmla="*/ 2549172 w 7861952"/>
              <a:gd name="connsiteY6" fmla="*/ 6840404 h 6866414"/>
              <a:gd name="connsiteX7" fmla="*/ 697074 w 7861952"/>
              <a:gd name="connsiteY7" fmla="*/ 4850583 h 6866414"/>
              <a:gd name="connsiteX8" fmla="*/ 0 w 7861952"/>
              <a:gd name="connsiteY8" fmla="*/ 1528923 h 6866414"/>
              <a:gd name="connsiteX0" fmla="*/ 0 w 7861952"/>
              <a:gd name="connsiteY0" fmla="*/ 1528923 h 6866414"/>
              <a:gd name="connsiteX1" fmla="*/ 189103 w 7861952"/>
              <a:gd name="connsiteY1" fmla="*/ 3023 h 6866414"/>
              <a:gd name="connsiteX2" fmla="*/ 6746263 w 7861952"/>
              <a:gd name="connsiteY2" fmla="*/ 0 h 6866414"/>
              <a:gd name="connsiteX3" fmla="*/ 7859195 w 7861952"/>
              <a:gd name="connsiteY3" fmla="*/ 1754 h 6866414"/>
              <a:gd name="connsiteX4" fmla="*/ 7861947 w 7861952"/>
              <a:gd name="connsiteY4" fmla="*/ 6861700 h 6866414"/>
              <a:gd name="connsiteX5" fmla="*/ 5597333 w 7861952"/>
              <a:gd name="connsiteY5" fmla="*/ 6865388 h 6866414"/>
              <a:gd name="connsiteX6" fmla="*/ 2549172 w 7861952"/>
              <a:gd name="connsiteY6" fmla="*/ 6840404 h 6866414"/>
              <a:gd name="connsiteX7" fmla="*/ 697074 w 7861952"/>
              <a:gd name="connsiteY7" fmla="*/ 4850583 h 6866414"/>
              <a:gd name="connsiteX8" fmla="*/ 0 w 7861952"/>
              <a:gd name="connsiteY8" fmla="*/ 1528923 h 6866414"/>
              <a:gd name="connsiteX0" fmla="*/ 0 w 7860482"/>
              <a:gd name="connsiteY0" fmla="*/ 1528923 h 6865388"/>
              <a:gd name="connsiteX1" fmla="*/ 189103 w 7860482"/>
              <a:gd name="connsiteY1" fmla="*/ 3023 h 6865388"/>
              <a:gd name="connsiteX2" fmla="*/ 6746263 w 7860482"/>
              <a:gd name="connsiteY2" fmla="*/ 0 h 6865388"/>
              <a:gd name="connsiteX3" fmla="*/ 7859195 w 7860482"/>
              <a:gd name="connsiteY3" fmla="*/ 1754 h 6865388"/>
              <a:gd name="connsiteX4" fmla="*/ 7855597 w 7860482"/>
              <a:gd name="connsiteY4" fmla="*/ 6836448 h 6865388"/>
              <a:gd name="connsiteX5" fmla="*/ 5597333 w 7860482"/>
              <a:gd name="connsiteY5" fmla="*/ 6865388 h 6865388"/>
              <a:gd name="connsiteX6" fmla="*/ 2549172 w 7860482"/>
              <a:gd name="connsiteY6" fmla="*/ 6840404 h 6865388"/>
              <a:gd name="connsiteX7" fmla="*/ 697074 w 7860482"/>
              <a:gd name="connsiteY7" fmla="*/ 4850583 h 6865388"/>
              <a:gd name="connsiteX8" fmla="*/ 0 w 7860482"/>
              <a:gd name="connsiteY8" fmla="*/ 1528923 h 6865388"/>
              <a:gd name="connsiteX0" fmla="*/ 0 w 7860482"/>
              <a:gd name="connsiteY0" fmla="*/ 1528923 h 6840404"/>
              <a:gd name="connsiteX1" fmla="*/ 189103 w 7860482"/>
              <a:gd name="connsiteY1" fmla="*/ 3023 h 6840404"/>
              <a:gd name="connsiteX2" fmla="*/ 6746263 w 7860482"/>
              <a:gd name="connsiteY2" fmla="*/ 0 h 6840404"/>
              <a:gd name="connsiteX3" fmla="*/ 7859195 w 7860482"/>
              <a:gd name="connsiteY3" fmla="*/ 1754 h 6840404"/>
              <a:gd name="connsiteX4" fmla="*/ 7855597 w 7860482"/>
              <a:gd name="connsiteY4" fmla="*/ 6836448 h 6840404"/>
              <a:gd name="connsiteX5" fmla="*/ 5597333 w 7860482"/>
              <a:gd name="connsiteY5" fmla="*/ 6840136 h 6840404"/>
              <a:gd name="connsiteX6" fmla="*/ 2549172 w 7860482"/>
              <a:gd name="connsiteY6" fmla="*/ 6840404 h 6840404"/>
              <a:gd name="connsiteX7" fmla="*/ 697074 w 7860482"/>
              <a:gd name="connsiteY7" fmla="*/ 4850583 h 6840404"/>
              <a:gd name="connsiteX8" fmla="*/ 0 w 7860482"/>
              <a:gd name="connsiteY8" fmla="*/ 1528923 h 6840404"/>
              <a:gd name="connsiteX0" fmla="*/ 0 w 7860288"/>
              <a:gd name="connsiteY0" fmla="*/ 1528923 h 6842818"/>
              <a:gd name="connsiteX1" fmla="*/ 189103 w 7860288"/>
              <a:gd name="connsiteY1" fmla="*/ 3023 h 6842818"/>
              <a:gd name="connsiteX2" fmla="*/ 6746263 w 7860288"/>
              <a:gd name="connsiteY2" fmla="*/ 0 h 6842818"/>
              <a:gd name="connsiteX3" fmla="*/ 7859195 w 7860288"/>
              <a:gd name="connsiteY3" fmla="*/ 1754 h 6842818"/>
              <a:gd name="connsiteX4" fmla="*/ 7852422 w 7860288"/>
              <a:gd name="connsiteY4" fmla="*/ 6842761 h 6842818"/>
              <a:gd name="connsiteX5" fmla="*/ 5597333 w 7860288"/>
              <a:gd name="connsiteY5" fmla="*/ 6840136 h 6842818"/>
              <a:gd name="connsiteX6" fmla="*/ 2549172 w 7860288"/>
              <a:gd name="connsiteY6" fmla="*/ 6840404 h 6842818"/>
              <a:gd name="connsiteX7" fmla="*/ 697074 w 7860288"/>
              <a:gd name="connsiteY7" fmla="*/ 4850583 h 6842818"/>
              <a:gd name="connsiteX8" fmla="*/ 0 w 7860288"/>
              <a:gd name="connsiteY8" fmla="*/ 1528923 h 6842818"/>
              <a:gd name="connsiteX0" fmla="*/ 0 w 7860288"/>
              <a:gd name="connsiteY0" fmla="*/ 1528923 h 6843444"/>
              <a:gd name="connsiteX1" fmla="*/ 189103 w 7860288"/>
              <a:gd name="connsiteY1" fmla="*/ 3023 h 6843444"/>
              <a:gd name="connsiteX2" fmla="*/ 6746263 w 7860288"/>
              <a:gd name="connsiteY2" fmla="*/ 0 h 6843444"/>
              <a:gd name="connsiteX3" fmla="*/ 7859195 w 7860288"/>
              <a:gd name="connsiteY3" fmla="*/ 1754 h 6843444"/>
              <a:gd name="connsiteX4" fmla="*/ 7852422 w 7860288"/>
              <a:gd name="connsiteY4" fmla="*/ 6842761 h 6843444"/>
              <a:gd name="connsiteX5" fmla="*/ 5600508 w 7860288"/>
              <a:gd name="connsiteY5" fmla="*/ 6843293 h 6843444"/>
              <a:gd name="connsiteX6" fmla="*/ 2549172 w 7860288"/>
              <a:gd name="connsiteY6" fmla="*/ 6840404 h 6843444"/>
              <a:gd name="connsiteX7" fmla="*/ 697074 w 7860288"/>
              <a:gd name="connsiteY7" fmla="*/ 4850583 h 6843444"/>
              <a:gd name="connsiteX8" fmla="*/ 0 w 7860288"/>
              <a:gd name="connsiteY8" fmla="*/ 1528923 h 6843444"/>
              <a:gd name="connsiteX0" fmla="*/ 0 w 7860288"/>
              <a:gd name="connsiteY0" fmla="*/ 1528923 h 6843560"/>
              <a:gd name="connsiteX1" fmla="*/ 189103 w 7860288"/>
              <a:gd name="connsiteY1" fmla="*/ 3023 h 6843560"/>
              <a:gd name="connsiteX2" fmla="*/ 6746263 w 7860288"/>
              <a:gd name="connsiteY2" fmla="*/ 0 h 6843560"/>
              <a:gd name="connsiteX3" fmla="*/ 7859195 w 7860288"/>
              <a:gd name="connsiteY3" fmla="*/ 1754 h 6843560"/>
              <a:gd name="connsiteX4" fmla="*/ 7852422 w 7860288"/>
              <a:gd name="connsiteY4" fmla="*/ 6842761 h 6843560"/>
              <a:gd name="connsiteX5" fmla="*/ 5600508 w 7860288"/>
              <a:gd name="connsiteY5" fmla="*/ 6843293 h 6843560"/>
              <a:gd name="connsiteX6" fmla="*/ 2571397 w 7860288"/>
              <a:gd name="connsiteY6" fmla="*/ 6843560 h 6843560"/>
              <a:gd name="connsiteX7" fmla="*/ 697074 w 7860288"/>
              <a:gd name="connsiteY7" fmla="*/ 4850583 h 6843560"/>
              <a:gd name="connsiteX8" fmla="*/ 0 w 7860288"/>
              <a:gd name="connsiteY8" fmla="*/ 1528923 h 6843560"/>
              <a:gd name="connsiteX0" fmla="*/ 0 w 7860288"/>
              <a:gd name="connsiteY0" fmla="*/ 1528923 h 6843560"/>
              <a:gd name="connsiteX1" fmla="*/ 189103 w 7860288"/>
              <a:gd name="connsiteY1" fmla="*/ 3023 h 6843560"/>
              <a:gd name="connsiteX2" fmla="*/ 6746263 w 7860288"/>
              <a:gd name="connsiteY2" fmla="*/ 0 h 6843560"/>
              <a:gd name="connsiteX3" fmla="*/ 7859195 w 7860288"/>
              <a:gd name="connsiteY3" fmla="*/ 1754 h 6843560"/>
              <a:gd name="connsiteX4" fmla="*/ 7852422 w 7860288"/>
              <a:gd name="connsiteY4" fmla="*/ 6842761 h 6843560"/>
              <a:gd name="connsiteX5" fmla="*/ 5600508 w 7860288"/>
              <a:gd name="connsiteY5" fmla="*/ 6843293 h 6843560"/>
              <a:gd name="connsiteX6" fmla="*/ 2571397 w 7860288"/>
              <a:gd name="connsiteY6" fmla="*/ 6843560 h 6843560"/>
              <a:gd name="connsiteX7" fmla="*/ 697074 w 7860288"/>
              <a:gd name="connsiteY7" fmla="*/ 4850583 h 6843560"/>
              <a:gd name="connsiteX8" fmla="*/ 0 w 7860288"/>
              <a:gd name="connsiteY8" fmla="*/ 1528923 h 6843560"/>
              <a:gd name="connsiteX0" fmla="*/ 2383 w 7862671"/>
              <a:gd name="connsiteY0" fmla="*/ 1528923 h 6843560"/>
              <a:gd name="connsiteX1" fmla="*/ 191486 w 7862671"/>
              <a:gd name="connsiteY1" fmla="*/ 3023 h 6843560"/>
              <a:gd name="connsiteX2" fmla="*/ 6748646 w 7862671"/>
              <a:gd name="connsiteY2" fmla="*/ 0 h 6843560"/>
              <a:gd name="connsiteX3" fmla="*/ 7861578 w 7862671"/>
              <a:gd name="connsiteY3" fmla="*/ 1754 h 6843560"/>
              <a:gd name="connsiteX4" fmla="*/ 7854805 w 7862671"/>
              <a:gd name="connsiteY4" fmla="*/ 6842761 h 6843560"/>
              <a:gd name="connsiteX5" fmla="*/ 5602891 w 7862671"/>
              <a:gd name="connsiteY5" fmla="*/ 6843293 h 6843560"/>
              <a:gd name="connsiteX6" fmla="*/ 2573780 w 7862671"/>
              <a:gd name="connsiteY6" fmla="*/ 6843560 h 6843560"/>
              <a:gd name="connsiteX7" fmla="*/ 699457 w 7862671"/>
              <a:gd name="connsiteY7" fmla="*/ 4850583 h 6843560"/>
              <a:gd name="connsiteX8" fmla="*/ 2383 w 7862671"/>
              <a:gd name="connsiteY8" fmla="*/ 1528923 h 6843560"/>
              <a:gd name="connsiteX0" fmla="*/ 2156 w 7886893"/>
              <a:gd name="connsiteY0" fmla="*/ 1528923 h 6843560"/>
              <a:gd name="connsiteX1" fmla="*/ 215708 w 7886893"/>
              <a:gd name="connsiteY1" fmla="*/ 3023 h 6843560"/>
              <a:gd name="connsiteX2" fmla="*/ 6772868 w 7886893"/>
              <a:gd name="connsiteY2" fmla="*/ 0 h 6843560"/>
              <a:gd name="connsiteX3" fmla="*/ 7885800 w 7886893"/>
              <a:gd name="connsiteY3" fmla="*/ 1754 h 6843560"/>
              <a:gd name="connsiteX4" fmla="*/ 7879027 w 7886893"/>
              <a:gd name="connsiteY4" fmla="*/ 6842761 h 6843560"/>
              <a:gd name="connsiteX5" fmla="*/ 5627113 w 7886893"/>
              <a:gd name="connsiteY5" fmla="*/ 6843293 h 6843560"/>
              <a:gd name="connsiteX6" fmla="*/ 2598002 w 7886893"/>
              <a:gd name="connsiteY6" fmla="*/ 6843560 h 6843560"/>
              <a:gd name="connsiteX7" fmla="*/ 723679 w 7886893"/>
              <a:gd name="connsiteY7" fmla="*/ 4850583 h 6843560"/>
              <a:gd name="connsiteX8" fmla="*/ 2156 w 7886893"/>
              <a:gd name="connsiteY8" fmla="*/ 1528923 h 6843560"/>
              <a:gd name="connsiteX0" fmla="*/ 2193 w 7882736"/>
              <a:gd name="connsiteY0" fmla="*/ 1545604 h 6843560"/>
              <a:gd name="connsiteX1" fmla="*/ 211551 w 7882736"/>
              <a:gd name="connsiteY1" fmla="*/ 3023 h 6843560"/>
              <a:gd name="connsiteX2" fmla="*/ 6768711 w 7882736"/>
              <a:gd name="connsiteY2" fmla="*/ 0 h 6843560"/>
              <a:gd name="connsiteX3" fmla="*/ 7881643 w 7882736"/>
              <a:gd name="connsiteY3" fmla="*/ 1754 h 6843560"/>
              <a:gd name="connsiteX4" fmla="*/ 7874870 w 7882736"/>
              <a:gd name="connsiteY4" fmla="*/ 6842761 h 6843560"/>
              <a:gd name="connsiteX5" fmla="*/ 5622956 w 7882736"/>
              <a:gd name="connsiteY5" fmla="*/ 6843293 h 6843560"/>
              <a:gd name="connsiteX6" fmla="*/ 2593845 w 7882736"/>
              <a:gd name="connsiteY6" fmla="*/ 6843560 h 6843560"/>
              <a:gd name="connsiteX7" fmla="*/ 719522 w 7882736"/>
              <a:gd name="connsiteY7" fmla="*/ 4850583 h 6843560"/>
              <a:gd name="connsiteX8" fmla="*/ 2193 w 7882736"/>
              <a:gd name="connsiteY8" fmla="*/ 1545604 h 6843560"/>
              <a:gd name="connsiteX0" fmla="*/ 1412 w 7881955"/>
              <a:gd name="connsiteY0" fmla="*/ 1545604 h 6843560"/>
              <a:gd name="connsiteX1" fmla="*/ 210770 w 7881955"/>
              <a:gd name="connsiteY1" fmla="*/ 3023 h 6843560"/>
              <a:gd name="connsiteX2" fmla="*/ 6767930 w 7881955"/>
              <a:gd name="connsiteY2" fmla="*/ 0 h 6843560"/>
              <a:gd name="connsiteX3" fmla="*/ 7880862 w 7881955"/>
              <a:gd name="connsiteY3" fmla="*/ 1754 h 6843560"/>
              <a:gd name="connsiteX4" fmla="*/ 7874089 w 7881955"/>
              <a:gd name="connsiteY4" fmla="*/ 6842761 h 6843560"/>
              <a:gd name="connsiteX5" fmla="*/ 5622175 w 7881955"/>
              <a:gd name="connsiteY5" fmla="*/ 6843293 h 6843560"/>
              <a:gd name="connsiteX6" fmla="*/ 2593064 w 7881955"/>
              <a:gd name="connsiteY6" fmla="*/ 6843560 h 6843560"/>
              <a:gd name="connsiteX7" fmla="*/ 718741 w 7881955"/>
              <a:gd name="connsiteY7" fmla="*/ 4850583 h 6843560"/>
              <a:gd name="connsiteX8" fmla="*/ 1412 w 7881955"/>
              <a:gd name="connsiteY8" fmla="*/ 1545604 h 6843560"/>
              <a:gd name="connsiteX0" fmla="*/ 1412 w 7881955"/>
              <a:gd name="connsiteY0" fmla="*/ 1545604 h 6843560"/>
              <a:gd name="connsiteX1" fmla="*/ 210770 w 7881955"/>
              <a:gd name="connsiteY1" fmla="*/ 3023 h 6843560"/>
              <a:gd name="connsiteX2" fmla="*/ 6767930 w 7881955"/>
              <a:gd name="connsiteY2" fmla="*/ 0 h 6843560"/>
              <a:gd name="connsiteX3" fmla="*/ 7880862 w 7881955"/>
              <a:gd name="connsiteY3" fmla="*/ 1754 h 6843560"/>
              <a:gd name="connsiteX4" fmla="*/ 7874089 w 7881955"/>
              <a:gd name="connsiteY4" fmla="*/ 6842761 h 6843560"/>
              <a:gd name="connsiteX5" fmla="*/ 5622175 w 7881955"/>
              <a:gd name="connsiteY5" fmla="*/ 6843293 h 6843560"/>
              <a:gd name="connsiteX6" fmla="*/ 2593064 w 7881955"/>
              <a:gd name="connsiteY6" fmla="*/ 6843560 h 6843560"/>
              <a:gd name="connsiteX7" fmla="*/ 718741 w 7881955"/>
              <a:gd name="connsiteY7" fmla="*/ 4850583 h 6843560"/>
              <a:gd name="connsiteX8" fmla="*/ 1412 w 7881955"/>
              <a:gd name="connsiteY8" fmla="*/ 1545604 h 684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81955" h="6843560">
                <a:moveTo>
                  <a:pt x="1412" y="1545604"/>
                </a:moveTo>
                <a:cubicBezTo>
                  <a:pt x="53356" y="528783"/>
                  <a:pt x="120801" y="563995"/>
                  <a:pt x="210770" y="3023"/>
                </a:cubicBezTo>
                <a:lnTo>
                  <a:pt x="6767930" y="0"/>
                </a:lnTo>
                <a:lnTo>
                  <a:pt x="7880862" y="1754"/>
                </a:lnTo>
                <a:cubicBezTo>
                  <a:pt x="7886455" y="1625588"/>
                  <a:pt x="7868496" y="5218927"/>
                  <a:pt x="7874089" y="6842761"/>
                </a:cubicBezTo>
                <a:cubicBezTo>
                  <a:pt x="7877202" y="6843247"/>
                  <a:pt x="6502346" y="6843160"/>
                  <a:pt x="5622175" y="6843293"/>
                </a:cubicBezTo>
                <a:lnTo>
                  <a:pt x="2593064" y="6843560"/>
                </a:lnTo>
                <a:cubicBezTo>
                  <a:pt x="1345026" y="5951121"/>
                  <a:pt x="797967" y="5018324"/>
                  <a:pt x="718741" y="4850583"/>
                </a:cubicBezTo>
                <a:cubicBezTo>
                  <a:pt x="187267" y="3886117"/>
                  <a:pt x="-19342" y="3052618"/>
                  <a:pt x="1412" y="1545604"/>
                </a:cubicBezTo>
                <a:close/>
              </a:path>
            </a:pathLst>
          </a:custGeom>
        </p:spPr>
        <p:txBody>
          <a:bodyPr/>
          <a:lstStyle/>
          <a:p>
            <a:r>
              <a:rPr lang="nl-NL"/>
              <a:t>Klik op het pictogram als u een afbeelding wilt toevoegen</a:t>
            </a:r>
            <a:endParaRPr lang="en-NL" dirty="0"/>
          </a:p>
        </p:txBody>
      </p:sp>
    </p:spTree>
    <p:extLst>
      <p:ext uri="{BB962C8B-B14F-4D97-AF65-F5344CB8AC3E}">
        <p14:creationId xmlns:p14="http://schemas.microsoft.com/office/powerpoint/2010/main" val="33506794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A3EB6-642A-4E09-BDDF-E4456F845189}"/>
              </a:ext>
            </a:extLst>
          </p:cNvPr>
          <p:cNvSpPr>
            <a:spLocks noGrp="1"/>
          </p:cNvSpPr>
          <p:nvPr>
            <p:ph type="title"/>
          </p:nvPr>
        </p:nvSpPr>
        <p:spPr>
          <a:xfrm>
            <a:off x="839788" y="365125"/>
            <a:ext cx="9744129" cy="1325563"/>
          </a:xfrm>
        </p:spPr>
        <p:txBody>
          <a:bodyPr>
            <a:normAutofit/>
          </a:bodyPr>
          <a:lstStyle>
            <a:lvl1pPr>
              <a:defRPr sz="3200">
                <a:latin typeface="Arial Rounded MT Bold" panose="020F0704030504030204" pitchFamily="34" charset="77"/>
              </a:defRPr>
            </a:lvl1pPr>
          </a:lstStyle>
          <a:p>
            <a:r>
              <a:rPr lang="en-GB" dirty="0"/>
              <a:t>Click to edit Master title style</a:t>
            </a:r>
            <a:endParaRPr lang="en-NL" dirty="0"/>
          </a:p>
        </p:txBody>
      </p:sp>
      <p:sp>
        <p:nvSpPr>
          <p:cNvPr id="3" name="Text Placeholder 2">
            <a:extLst>
              <a:ext uri="{FF2B5EF4-FFF2-40B4-BE49-F238E27FC236}">
                <a16:creationId xmlns:a16="http://schemas.microsoft.com/office/drawing/2014/main" id="{DE8CEB35-C87F-1C22-6D7F-8DA6F94EDD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a:extLst>
              <a:ext uri="{FF2B5EF4-FFF2-40B4-BE49-F238E27FC236}">
                <a16:creationId xmlns:a16="http://schemas.microsoft.com/office/drawing/2014/main" id="{6A92D84A-7D06-A3FB-154E-E4C3E1B1CD7B}"/>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5" name="Text Placeholder 4">
            <a:extLst>
              <a:ext uri="{FF2B5EF4-FFF2-40B4-BE49-F238E27FC236}">
                <a16:creationId xmlns:a16="http://schemas.microsoft.com/office/drawing/2014/main" id="{D0E55298-237B-1792-C112-787C67E3266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E64181CA-95C2-A790-8884-8B58CFD83C24}"/>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Tree>
    <p:extLst>
      <p:ext uri="{BB962C8B-B14F-4D97-AF65-F5344CB8AC3E}">
        <p14:creationId xmlns:p14="http://schemas.microsoft.com/office/powerpoint/2010/main" val="3789048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0201CC-23F1-1518-5C8D-F213ED94FA43}"/>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2FE6F49A-C8D7-E110-CC77-5718F91532A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20B086D2-80B5-C547-DD95-4A76240E205E}"/>
              </a:ext>
            </a:extLst>
          </p:cNvPr>
          <p:cNvSpPr>
            <a:spLocks noGrp="1"/>
          </p:cNvSpPr>
          <p:nvPr>
            <p:ph type="dt" sz="half" idx="10"/>
          </p:nvPr>
        </p:nvSpPr>
        <p:spPr/>
        <p:txBody>
          <a:bodyPr/>
          <a:lstStyle/>
          <a:p>
            <a:fld id="{7779656F-40A0-A146-8792-FB38D572E16C}" type="datetimeFigureOut">
              <a:rPr lang="nl-NL" smtClean="0"/>
              <a:t>23-10-2025</a:t>
            </a:fld>
            <a:endParaRPr lang="nl-NL"/>
          </a:p>
        </p:txBody>
      </p:sp>
      <p:sp>
        <p:nvSpPr>
          <p:cNvPr id="5" name="Tijdelijke aanduiding voor voettekst 4">
            <a:extLst>
              <a:ext uri="{FF2B5EF4-FFF2-40B4-BE49-F238E27FC236}">
                <a16:creationId xmlns:a16="http://schemas.microsoft.com/office/drawing/2014/main" id="{C3819376-931B-9435-4297-8A1EF88E3F11}"/>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CEC65F1E-0710-9FB6-BF1E-0AAF749C1340}"/>
              </a:ext>
            </a:extLst>
          </p:cNvPr>
          <p:cNvSpPr>
            <a:spLocks noGrp="1"/>
          </p:cNvSpPr>
          <p:nvPr>
            <p:ph type="sldNum" sz="quarter" idx="12"/>
          </p:nvPr>
        </p:nvSpPr>
        <p:spPr/>
        <p:txBody>
          <a:bodyPr/>
          <a:lstStyle/>
          <a:p>
            <a:fld id="{D0E0EF82-9575-5E49-B8C1-CE6F8C3B2328}" type="slidenum">
              <a:rPr lang="nl-NL" smtClean="0"/>
              <a:t>‹nr.›</a:t>
            </a:fld>
            <a:endParaRPr lang="nl-NL"/>
          </a:p>
        </p:txBody>
      </p:sp>
    </p:spTree>
    <p:extLst>
      <p:ext uri="{BB962C8B-B14F-4D97-AF65-F5344CB8AC3E}">
        <p14:creationId xmlns:p14="http://schemas.microsoft.com/office/powerpoint/2010/main" val="34577175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C2A46D-B159-C883-AD46-0D916A38D1FD}"/>
              </a:ext>
            </a:extLst>
          </p:cNvPr>
          <p:cNvSpPr>
            <a:spLocks noGrp="1"/>
          </p:cNvSpPr>
          <p:nvPr>
            <p:ph type="title"/>
          </p:nvPr>
        </p:nvSpPr>
        <p:spPr>
          <a:xfrm>
            <a:off x="838200" y="365125"/>
            <a:ext cx="9346324" cy="1325563"/>
          </a:xfrm>
        </p:spPr>
        <p:txBody>
          <a:bodyPr>
            <a:normAutofit/>
          </a:bodyPr>
          <a:lstStyle>
            <a:lvl1pPr>
              <a:defRPr sz="3200">
                <a:latin typeface="Arial Rounded MT Bold" panose="020F0704030504030204" pitchFamily="34" charset="77"/>
              </a:defRPr>
            </a:lvl1pPr>
          </a:lstStyle>
          <a:p>
            <a:r>
              <a:rPr lang="en-GB" dirty="0"/>
              <a:t>Click to edit Master title style</a:t>
            </a:r>
            <a:endParaRPr lang="en-NL" dirty="0"/>
          </a:p>
        </p:txBody>
      </p:sp>
      <p:sp>
        <p:nvSpPr>
          <p:cNvPr id="3" name="Content Placeholder 2">
            <a:extLst>
              <a:ext uri="{FF2B5EF4-FFF2-40B4-BE49-F238E27FC236}">
                <a16:creationId xmlns:a16="http://schemas.microsoft.com/office/drawing/2014/main" id="{A90AC7C9-B2E6-DDC3-3AF7-FF3961E0E118}"/>
              </a:ext>
            </a:extLst>
          </p:cNvPr>
          <p:cNvSpPr>
            <a:spLocks noGrp="1"/>
          </p:cNvSpPr>
          <p:nvPr>
            <p:ph idx="1"/>
          </p:nvPr>
        </p:nvSpPr>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NL" dirty="0"/>
          </a:p>
        </p:txBody>
      </p:sp>
    </p:spTree>
    <p:extLst>
      <p:ext uri="{BB962C8B-B14F-4D97-AF65-F5344CB8AC3E}">
        <p14:creationId xmlns:p14="http://schemas.microsoft.com/office/powerpoint/2010/main" val="34683543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8931A-0A6A-084F-BFDF-BB574E4C0C13}"/>
              </a:ext>
            </a:extLst>
          </p:cNvPr>
          <p:cNvSpPr>
            <a:spLocks noGrp="1"/>
          </p:cNvSpPr>
          <p:nvPr>
            <p:ph type="title"/>
          </p:nvPr>
        </p:nvSpPr>
        <p:spPr>
          <a:xfrm>
            <a:off x="838200" y="365125"/>
            <a:ext cx="9293772" cy="1325563"/>
          </a:xfrm>
        </p:spPr>
        <p:txBody>
          <a:bodyPr>
            <a:normAutofit/>
          </a:bodyPr>
          <a:lstStyle>
            <a:lvl1pPr>
              <a:defRPr sz="3200">
                <a:latin typeface="Arial Rounded MT Bold" panose="020F0704030504030204" pitchFamily="34" charset="77"/>
              </a:defRPr>
            </a:lvl1pPr>
          </a:lstStyle>
          <a:p>
            <a:r>
              <a:rPr lang="en-GB" dirty="0"/>
              <a:t>Click to edit Master title style</a:t>
            </a:r>
            <a:endParaRPr lang="en-NL" dirty="0"/>
          </a:p>
        </p:txBody>
      </p:sp>
      <p:sp>
        <p:nvSpPr>
          <p:cNvPr id="3" name="Content Placeholder 2">
            <a:extLst>
              <a:ext uri="{FF2B5EF4-FFF2-40B4-BE49-F238E27FC236}">
                <a16:creationId xmlns:a16="http://schemas.microsoft.com/office/drawing/2014/main" id="{C7B43C5C-F199-CE1C-D7A2-DFB93DB48BC8}"/>
              </a:ext>
            </a:extLst>
          </p:cNvPr>
          <p:cNvSpPr>
            <a:spLocks noGrp="1"/>
          </p:cNvSpPr>
          <p:nvPr>
            <p:ph sz="half" idx="1"/>
          </p:nvPr>
        </p:nvSpPr>
        <p:spPr>
          <a:xfrm>
            <a:off x="838200" y="1825625"/>
            <a:ext cx="5181600" cy="435133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NL" dirty="0"/>
          </a:p>
        </p:txBody>
      </p:sp>
      <p:sp>
        <p:nvSpPr>
          <p:cNvPr id="4" name="Content Placeholder 3">
            <a:extLst>
              <a:ext uri="{FF2B5EF4-FFF2-40B4-BE49-F238E27FC236}">
                <a16:creationId xmlns:a16="http://schemas.microsoft.com/office/drawing/2014/main" id="{E9C591D0-A047-B584-00EF-2A477B8971D6}"/>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Tree>
    <p:extLst>
      <p:ext uri="{BB962C8B-B14F-4D97-AF65-F5344CB8AC3E}">
        <p14:creationId xmlns:p14="http://schemas.microsoft.com/office/powerpoint/2010/main" val="21600378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A3EB6-642A-4E09-BDDF-E4456F845189}"/>
              </a:ext>
            </a:extLst>
          </p:cNvPr>
          <p:cNvSpPr>
            <a:spLocks noGrp="1"/>
          </p:cNvSpPr>
          <p:nvPr>
            <p:ph type="title"/>
          </p:nvPr>
        </p:nvSpPr>
        <p:spPr>
          <a:xfrm>
            <a:off x="839788" y="365125"/>
            <a:ext cx="9197591" cy="1325563"/>
          </a:xfrm>
        </p:spPr>
        <p:txBody>
          <a:bodyPr>
            <a:normAutofit/>
          </a:bodyPr>
          <a:lstStyle>
            <a:lvl1pPr>
              <a:defRPr sz="3200">
                <a:latin typeface="Arial Rounded MT Bold" panose="020F0704030504030204" pitchFamily="34" charset="77"/>
              </a:defRPr>
            </a:lvl1pPr>
          </a:lstStyle>
          <a:p>
            <a:r>
              <a:rPr lang="en-GB" dirty="0"/>
              <a:t>Click to edit Master title style</a:t>
            </a:r>
            <a:endParaRPr lang="en-NL" dirty="0"/>
          </a:p>
        </p:txBody>
      </p:sp>
      <p:sp>
        <p:nvSpPr>
          <p:cNvPr id="3" name="Text Placeholder 2">
            <a:extLst>
              <a:ext uri="{FF2B5EF4-FFF2-40B4-BE49-F238E27FC236}">
                <a16:creationId xmlns:a16="http://schemas.microsoft.com/office/drawing/2014/main" id="{DE8CEB35-C87F-1C22-6D7F-8DA6F94EDD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a:extLst>
              <a:ext uri="{FF2B5EF4-FFF2-40B4-BE49-F238E27FC236}">
                <a16:creationId xmlns:a16="http://schemas.microsoft.com/office/drawing/2014/main" id="{6A92D84A-7D06-A3FB-154E-E4C3E1B1CD7B}"/>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5" name="Text Placeholder 4">
            <a:extLst>
              <a:ext uri="{FF2B5EF4-FFF2-40B4-BE49-F238E27FC236}">
                <a16:creationId xmlns:a16="http://schemas.microsoft.com/office/drawing/2014/main" id="{D0E55298-237B-1792-C112-787C67E3266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E64181CA-95C2-A790-8884-8B58CFD83C24}"/>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Tree>
    <p:extLst>
      <p:ext uri="{BB962C8B-B14F-4D97-AF65-F5344CB8AC3E}">
        <p14:creationId xmlns:p14="http://schemas.microsoft.com/office/powerpoint/2010/main" val="7310617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C2A46D-B159-C883-AD46-0D916A38D1FD}"/>
              </a:ext>
            </a:extLst>
          </p:cNvPr>
          <p:cNvSpPr>
            <a:spLocks noGrp="1"/>
          </p:cNvSpPr>
          <p:nvPr>
            <p:ph type="title"/>
          </p:nvPr>
        </p:nvSpPr>
        <p:spPr>
          <a:xfrm>
            <a:off x="838200" y="365125"/>
            <a:ext cx="5918735" cy="1325563"/>
          </a:xfrm>
        </p:spPr>
        <p:txBody>
          <a:bodyPr>
            <a:normAutofit/>
          </a:bodyPr>
          <a:lstStyle>
            <a:lvl1pPr>
              <a:defRPr sz="3200">
                <a:latin typeface="Arial Rounded MT Bold" panose="020F0704030504030204" pitchFamily="34" charset="77"/>
              </a:defRPr>
            </a:lvl1pPr>
          </a:lstStyle>
          <a:p>
            <a:r>
              <a:rPr lang="en-GB" dirty="0"/>
              <a:t>Click to edit Master title style</a:t>
            </a:r>
            <a:endParaRPr lang="en-NL" dirty="0"/>
          </a:p>
        </p:txBody>
      </p:sp>
      <p:sp>
        <p:nvSpPr>
          <p:cNvPr id="3" name="Content Placeholder 2">
            <a:extLst>
              <a:ext uri="{FF2B5EF4-FFF2-40B4-BE49-F238E27FC236}">
                <a16:creationId xmlns:a16="http://schemas.microsoft.com/office/drawing/2014/main" id="{A90AC7C9-B2E6-DDC3-3AF7-FF3961E0E118}"/>
              </a:ext>
            </a:extLst>
          </p:cNvPr>
          <p:cNvSpPr>
            <a:spLocks noGrp="1"/>
          </p:cNvSpPr>
          <p:nvPr>
            <p:ph idx="1"/>
          </p:nvPr>
        </p:nvSpPr>
        <p:spPr>
          <a:xfrm>
            <a:off x="838200" y="1825625"/>
            <a:ext cx="5918735" cy="435133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NL" dirty="0"/>
          </a:p>
        </p:txBody>
      </p:sp>
      <p:sp>
        <p:nvSpPr>
          <p:cNvPr id="7" name="Picture Placeholder 5">
            <a:extLst>
              <a:ext uri="{FF2B5EF4-FFF2-40B4-BE49-F238E27FC236}">
                <a16:creationId xmlns:a16="http://schemas.microsoft.com/office/drawing/2014/main" id="{A375CACF-F1C8-5460-95E6-D23BA5B2D84A}"/>
              </a:ext>
            </a:extLst>
          </p:cNvPr>
          <p:cNvSpPr>
            <a:spLocks noGrp="1"/>
          </p:cNvSpPr>
          <p:nvPr>
            <p:ph type="pic" sz="quarter" idx="10"/>
          </p:nvPr>
        </p:nvSpPr>
        <p:spPr>
          <a:xfrm>
            <a:off x="7300913" y="-869"/>
            <a:ext cx="4887912" cy="6622083"/>
          </a:xfrm>
          <a:custGeom>
            <a:avLst/>
            <a:gdLst>
              <a:gd name="connsiteX0" fmla="*/ 0 w 4891087"/>
              <a:gd name="connsiteY0" fmla="*/ 0 h 6604001"/>
              <a:gd name="connsiteX1" fmla="*/ 4891087 w 4891087"/>
              <a:gd name="connsiteY1" fmla="*/ 0 h 6604001"/>
              <a:gd name="connsiteX2" fmla="*/ 4891087 w 4891087"/>
              <a:gd name="connsiteY2" fmla="*/ 6604001 h 6604001"/>
              <a:gd name="connsiteX3" fmla="*/ 0 w 4891087"/>
              <a:gd name="connsiteY3" fmla="*/ 6604001 h 6604001"/>
              <a:gd name="connsiteX4" fmla="*/ 0 w 4891087"/>
              <a:gd name="connsiteY4" fmla="*/ 0 h 6604001"/>
              <a:gd name="connsiteX0" fmla="*/ 0 w 4891087"/>
              <a:gd name="connsiteY0" fmla="*/ 0 h 6604001"/>
              <a:gd name="connsiteX1" fmla="*/ 4891087 w 4891087"/>
              <a:gd name="connsiteY1" fmla="*/ 0 h 6604001"/>
              <a:gd name="connsiteX2" fmla="*/ 4891087 w 4891087"/>
              <a:gd name="connsiteY2" fmla="*/ 5935607 h 6604001"/>
              <a:gd name="connsiteX3" fmla="*/ 0 w 4891087"/>
              <a:gd name="connsiteY3" fmla="*/ 6604001 h 6604001"/>
              <a:gd name="connsiteX4" fmla="*/ 0 w 4891087"/>
              <a:gd name="connsiteY4" fmla="*/ 0 h 6604001"/>
              <a:gd name="connsiteX0" fmla="*/ 0 w 4891087"/>
              <a:gd name="connsiteY0" fmla="*/ 0 h 6604001"/>
              <a:gd name="connsiteX1" fmla="*/ 4891087 w 4891087"/>
              <a:gd name="connsiteY1" fmla="*/ 0 h 6604001"/>
              <a:gd name="connsiteX2" fmla="*/ 4891087 w 4891087"/>
              <a:gd name="connsiteY2" fmla="*/ 5935607 h 6604001"/>
              <a:gd name="connsiteX3" fmla="*/ 0 w 4891087"/>
              <a:gd name="connsiteY3" fmla="*/ 6604001 h 6604001"/>
              <a:gd name="connsiteX4" fmla="*/ 0 w 4891087"/>
              <a:gd name="connsiteY4" fmla="*/ 0 h 6604001"/>
              <a:gd name="connsiteX0" fmla="*/ 0 w 4891087"/>
              <a:gd name="connsiteY0" fmla="*/ 0 h 6693930"/>
              <a:gd name="connsiteX1" fmla="*/ 4891087 w 4891087"/>
              <a:gd name="connsiteY1" fmla="*/ 0 h 6693930"/>
              <a:gd name="connsiteX2" fmla="*/ 4891087 w 4891087"/>
              <a:gd name="connsiteY2" fmla="*/ 5935607 h 6693930"/>
              <a:gd name="connsiteX3" fmla="*/ 0 w 4891087"/>
              <a:gd name="connsiteY3" fmla="*/ 6604001 h 6693930"/>
              <a:gd name="connsiteX4" fmla="*/ 0 w 4891087"/>
              <a:gd name="connsiteY4" fmla="*/ 0 h 6693930"/>
              <a:gd name="connsiteX0" fmla="*/ 0 w 4891087"/>
              <a:gd name="connsiteY0" fmla="*/ 0 h 6622214"/>
              <a:gd name="connsiteX1" fmla="*/ 4891087 w 4891087"/>
              <a:gd name="connsiteY1" fmla="*/ 0 h 6622214"/>
              <a:gd name="connsiteX2" fmla="*/ 4891087 w 4891087"/>
              <a:gd name="connsiteY2" fmla="*/ 5935607 h 6622214"/>
              <a:gd name="connsiteX3" fmla="*/ 0 w 4891087"/>
              <a:gd name="connsiteY3" fmla="*/ 6604001 h 6622214"/>
              <a:gd name="connsiteX4" fmla="*/ 0 w 4891087"/>
              <a:gd name="connsiteY4" fmla="*/ 0 h 6622214"/>
              <a:gd name="connsiteX0" fmla="*/ 0 w 4891087"/>
              <a:gd name="connsiteY0" fmla="*/ 0 h 6620167"/>
              <a:gd name="connsiteX1" fmla="*/ 4891087 w 4891087"/>
              <a:gd name="connsiteY1" fmla="*/ 0 h 6620167"/>
              <a:gd name="connsiteX2" fmla="*/ 4891087 w 4891087"/>
              <a:gd name="connsiteY2" fmla="*/ 5935607 h 6620167"/>
              <a:gd name="connsiteX3" fmla="*/ 0 w 4891087"/>
              <a:gd name="connsiteY3" fmla="*/ 6604001 h 6620167"/>
              <a:gd name="connsiteX4" fmla="*/ 0 w 4891087"/>
              <a:gd name="connsiteY4" fmla="*/ 0 h 6620167"/>
              <a:gd name="connsiteX0" fmla="*/ 0 w 4891087"/>
              <a:gd name="connsiteY0" fmla="*/ 0 h 6618647"/>
              <a:gd name="connsiteX1" fmla="*/ 4891087 w 4891087"/>
              <a:gd name="connsiteY1" fmla="*/ 0 h 6618647"/>
              <a:gd name="connsiteX2" fmla="*/ 4891087 w 4891087"/>
              <a:gd name="connsiteY2" fmla="*/ 5935607 h 6618647"/>
              <a:gd name="connsiteX3" fmla="*/ 0 w 4891087"/>
              <a:gd name="connsiteY3" fmla="*/ 6604001 h 6618647"/>
              <a:gd name="connsiteX4" fmla="*/ 0 w 4891087"/>
              <a:gd name="connsiteY4" fmla="*/ 0 h 6618647"/>
              <a:gd name="connsiteX0" fmla="*/ 0 w 4891087"/>
              <a:gd name="connsiteY0" fmla="*/ 0 h 6616515"/>
              <a:gd name="connsiteX1" fmla="*/ 4891087 w 4891087"/>
              <a:gd name="connsiteY1" fmla="*/ 0 h 6616515"/>
              <a:gd name="connsiteX2" fmla="*/ 4887637 w 4891087"/>
              <a:gd name="connsiteY2" fmla="*/ 5925255 h 6616515"/>
              <a:gd name="connsiteX3" fmla="*/ 0 w 4891087"/>
              <a:gd name="connsiteY3" fmla="*/ 6604001 h 6616515"/>
              <a:gd name="connsiteX4" fmla="*/ 0 w 4891087"/>
              <a:gd name="connsiteY4" fmla="*/ 0 h 6616515"/>
              <a:gd name="connsiteX0" fmla="*/ 0 w 4891087"/>
              <a:gd name="connsiteY0" fmla="*/ 0 h 6620335"/>
              <a:gd name="connsiteX1" fmla="*/ 4891087 w 4891087"/>
              <a:gd name="connsiteY1" fmla="*/ 0 h 6620335"/>
              <a:gd name="connsiteX2" fmla="*/ 4887637 w 4891087"/>
              <a:gd name="connsiteY2" fmla="*/ 5925255 h 6620335"/>
              <a:gd name="connsiteX3" fmla="*/ 0 w 4891087"/>
              <a:gd name="connsiteY3" fmla="*/ 6604001 h 6620335"/>
              <a:gd name="connsiteX4" fmla="*/ 0 w 4891087"/>
              <a:gd name="connsiteY4" fmla="*/ 0 h 6620335"/>
              <a:gd name="connsiteX0" fmla="*/ 0 w 4891087"/>
              <a:gd name="connsiteY0" fmla="*/ 0 h 6617124"/>
              <a:gd name="connsiteX1" fmla="*/ 4891087 w 4891087"/>
              <a:gd name="connsiteY1" fmla="*/ 0 h 6617124"/>
              <a:gd name="connsiteX2" fmla="*/ 4887637 w 4891087"/>
              <a:gd name="connsiteY2" fmla="*/ 5925255 h 6617124"/>
              <a:gd name="connsiteX3" fmla="*/ 0 w 4891087"/>
              <a:gd name="connsiteY3" fmla="*/ 6604001 h 6617124"/>
              <a:gd name="connsiteX4" fmla="*/ 0 w 4891087"/>
              <a:gd name="connsiteY4" fmla="*/ 0 h 6617124"/>
              <a:gd name="connsiteX0" fmla="*/ 0 w 4891087"/>
              <a:gd name="connsiteY0" fmla="*/ 0 h 6614343"/>
              <a:gd name="connsiteX1" fmla="*/ 4891087 w 4891087"/>
              <a:gd name="connsiteY1" fmla="*/ 0 h 6614343"/>
              <a:gd name="connsiteX2" fmla="*/ 4887637 w 4891087"/>
              <a:gd name="connsiteY2" fmla="*/ 5925255 h 6614343"/>
              <a:gd name="connsiteX3" fmla="*/ 0 w 4891087"/>
              <a:gd name="connsiteY3" fmla="*/ 6604001 h 6614343"/>
              <a:gd name="connsiteX4" fmla="*/ 0 w 4891087"/>
              <a:gd name="connsiteY4" fmla="*/ 0 h 6614343"/>
              <a:gd name="connsiteX0" fmla="*/ 0 w 4891087"/>
              <a:gd name="connsiteY0" fmla="*/ 0 h 6615733"/>
              <a:gd name="connsiteX1" fmla="*/ 4891087 w 4891087"/>
              <a:gd name="connsiteY1" fmla="*/ 0 h 6615733"/>
              <a:gd name="connsiteX2" fmla="*/ 4887637 w 4891087"/>
              <a:gd name="connsiteY2" fmla="*/ 5925255 h 6615733"/>
              <a:gd name="connsiteX3" fmla="*/ 0 w 4891087"/>
              <a:gd name="connsiteY3" fmla="*/ 6604001 h 6615733"/>
              <a:gd name="connsiteX4" fmla="*/ 0 w 4891087"/>
              <a:gd name="connsiteY4" fmla="*/ 0 h 6615733"/>
              <a:gd name="connsiteX0" fmla="*/ 0 w 4891087"/>
              <a:gd name="connsiteY0" fmla="*/ 0 h 6622083"/>
              <a:gd name="connsiteX1" fmla="*/ 4891087 w 4891087"/>
              <a:gd name="connsiteY1" fmla="*/ 6350 h 6622083"/>
              <a:gd name="connsiteX2" fmla="*/ 4887637 w 4891087"/>
              <a:gd name="connsiteY2" fmla="*/ 5931605 h 6622083"/>
              <a:gd name="connsiteX3" fmla="*/ 0 w 4891087"/>
              <a:gd name="connsiteY3" fmla="*/ 6610351 h 6622083"/>
              <a:gd name="connsiteX4" fmla="*/ 0 w 4891087"/>
              <a:gd name="connsiteY4" fmla="*/ 0 h 6622083"/>
              <a:gd name="connsiteX0" fmla="*/ 0 w 4887912"/>
              <a:gd name="connsiteY0" fmla="*/ 0 h 6622083"/>
              <a:gd name="connsiteX1" fmla="*/ 4887912 w 4887912"/>
              <a:gd name="connsiteY1" fmla="*/ 0 h 6622083"/>
              <a:gd name="connsiteX2" fmla="*/ 4887637 w 4887912"/>
              <a:gd name="connsiteY2" fmla="*/ 5931605 h 6622083"/>
              <a:gd name="connsiteX3" fmla="*/ 0 w 4887912"/>
              <a:gd name="connsiteY3" fmla="*/ 6610351 h 6622083"/>
              <a:gd name="connsiteX4" fmla="*/ 0 w 4887912"/>
              <a:gd name="connsiteY4" fmla="*/ 0 h 66220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7912" h="6622083">
                <a:moveTo>
                  <a:pt x="0" y="0"/>
                </a:moveTo>
                <a:lnTo>
                  <a:pt x="4887912" y="0"/>
                </a:lnTo>
                <a:cubicBezTo>
                  <a:pt x="4887820" y="1977202"/>
                  <a:pt x="4887729" y="3954403"/>
                  <a:pt x="4887637" y="5931605"/>
                </a:cubicBezTo>
                <a:cubicBezTo>
                  <a:pt x="3778328" y="6784472"/>
                  <a:pt x="2621785" y="6603724"/>
                  <a:pt x="0" y="6610351"/>
                </a:cubicBezTo>
                <a:lnTo>
                  <a:pt x="0" y="0"/>
                </a:lnTo>
                <a:close/>
              </a:path>
            </a:pathLst>
          </a:custGeom>
        </p:spPr>
        <p:txBody>
          <a:bodyPr/>
          <a:lstStyle/>
          <a:p>
            <a:endParaRPr lang="en-NL"/>
          </a:p>
        </p:txBody>
      </p:sp>
    </p:spTree>
    <p:extLst>
      <p:ext uri="{BB962C8B-B14F-4D97-AF65-F5344CB8AC3E}">
        <p14:creationId xmlns:p14="http://schemas.microsoft.com/office/powerpoint/2010/main" val="33927307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8931A-0A6A-084F-BFDF-BB574E4C0C13}"/>
              </a:ext>
            </a:extLst>
          </p:cNvPr>
          <p:cNvSpPr>
            <a:spLocks noGrp="1"/>
          </p:cNvSpPr>
          <p:nvPr>
            <p:ph type="title"/>
          </p:nvPr>
        </p:nvSpPr>
        <p:spPr>
          <a:xfrm>
            <a:off x="838200" y="365125"/>
            <a:ext cx="5793606" cy="1325563"/>
          </a:xfrm>
        </p:spPr>
        <p:txBody>
          <a:bodyPr>
            <a:normAutofit/>
          </a:bodyPr>
          <a:lstStyle>
            <a:lvl1pPr>
              <a:defRPr sz="3200">
                <a:latin typeface="Arial Rounded MT Bold" panose="020F0704030504030204" pitchFamily="34" charset="77"/>
              </a:defRPr>
            </a:lvl1pPr>
          </a:lstStyle>
          <a:p>
            <a:r>
              <a:rPr lang="en-GB" dirty="0"/>
              <a:t>Click to edit Master title style</a:t>
            </a:r>
            <a:endParaRPr lang="en-NL" dirty="0"/>
          </a:p>
        </p:txBody>
      </p:sp>
      <p:sp>
        <p:nvSpPr>
          <p:cNvPr id="3" name="Content Placeholder 2">
            <a:extLst>
              <a:ext uri="{FF2B5EF4-FFF2-40B4-BE49-F238E27FC236}">
                <a16:creationId xmlns:a16="http://schemas.microsoft.com/office/drawing/2014/main" id="{C7B43C5C-F199-CE1C-D7A2-DFB93DB48BC8}"/>
              </a:ext>
            </a:extLst>
          </p:cNvPr>
          <p:cNvSpPr>
            <a:spLocks noGrp="1"/>
          </p:cNvSpPr>
          <p:nvPr>
            <p:ph sz="half" idx="1"/>
          </p:nvPr>
        </p:nvSpPr>
        <p:spPr>
          <a:xfrm>
            <a:off x="838200" y="1825625"/>
            <a:ext cx="5181600" cy="435133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NL" dirty="0"/>
          </a:p>
        </p:txBody>
      </p:sp>
      <p:sp>
        <p:nvSpPr>
          <p:cNvPr id="8" name="Picture Placeholder 5">
            <a:extLst>
              <a:ext uri="{FF2B5EF4-FFF2-40B4-BE49-F238E27FC236}">
                <a16:creationId xmlns:a16="http://schemas.microsoft.com/office/drawing/2014/main" id="{1A53BAC8-70E8-3485-9585-3F2BD887721A}"/>
              </a:ext>
            </a:extLst>
          </p:cNvPr>
          <p:cNvSpPr>
            <a:spLocks noGrp="1"/>
          </p:cNvSpPr>
          <p:nvPr>
            <p:ph type="pic" sz="quarter" idx="10"/>
          </p:nvPr>
        </p:nvSpPr>
        <p:spPr>
          <a:xfrm>
            <a:off x="7300913" y="-869"/>
            <a:ext cx="4887912" cy="6622083"/>
          </a:xfrm>
          <a:custGeom>
            <a:avLst/>
            <a:gdLst>
              <a:gd name="connsiteX0" fmla="*/ 0 w 4891087"/>
              <a:gd name="connsiteY0" fmla="*/ 0 h 6604001"/>
              <a:gd name="connsiteX1" fmla="*/ 4891087 w 4891087"/>
              <a:gd name="connsiteY1" fmla="*/ 0 h 6604001"/>
              <a:gd name="connsiteX2" fmla="*/ 4891087 w 4891087"/>
              <a:gd name="connsiteY2" fmla="*/ 6604001 h 6604001"/>
              <a:gd name="connsiteX3" fmla="*/ 0 w 4891087"/>
              <a:gd name="connsiteY3" fmla="*/ 6604001 h 6604001"/>
              <a:gd name="connsiteX4" fmla="*/ 0 w 4891087"/>
              <a:gd name="connsiteY4" fmla="*/ 0 h 6604001"/>
              <a:gd name="connsiteX0" fmla="*/ 0 w 4891087"/>
              <a:gd name="connsiteY0" fmla="*/ 0 h 6604001"/>
              <a:gd name="connsiteX1" fmla="*/ 4891087 w 4891087"/>
              <a:gd name="connsiteY1" fmla="*/ 0 h 6604001"/>
              <a:gd name="connsiteX2" fmla="*/ 4891087 w 4891087"/>
              <a:gd name="connsiteY2" fmla="*/ 5935607 h 6604001"/>
              <a:gd name="connsiteX3" fmla="*/ 0 w 4891087"/>
              <a:gd name="connsiteY3" fmla="*/ 6604001 h 6604001"/>
              <a:gd name="connsiteX4" fmla="*/ 0 w 4891087"/>
              <a:gd name="connsiteY4" fmla="*/ 0 h 6604001"/>
              <a:gd name="connsiteX0" fmla="*/ 0 w 4891087"/>
              <a:gd name="connsiteY0" fmla="*/ 0 h 6604001"/>
              <a:gd name="connsiteX1" fmla="*/ 4891087 w 4891087"/>
              <a:gd name="connsiteY1" fmla="*/ 0 h 6604001"/>
              <a:gd name="connsiteX2" fmla="*/ 4891087 w 4891087"/>
              <a:gd name="connsiteY2" fmla="*/ 5935607 h 6604001"/>
              <a:gd name="connsiteX3" fmla="*/ 0 w 4891087"/>
              <a:gd name="connsiteY3" fmla="*/ 6604001 h 6604001"/>
              <a:gd name="connsiteX4" fmla="*/ 0 w 4891087"/>
              <a:gd name="connsiteY4" fmla="*/ 0 h 6604001"/>
              <a:gd name="connsiteX0" fmla="*/ 0 w 4891087"/>
              <a:gd name="connsiteY0" fmla="*/ 0 h 6693930"/>
              <a:gd name="connsiteX1" fmla="*/ 4891087 w 4891087"/>
              <a:gd name="connsiteY1" fmla="*/ 0 h 6693930"/>
              <a:gd name="connsiteX2" fmla="*/ 4891087 w 4891087"/>
              <a:gd name="connsiteY2" fmla="*/ 5935607 h 6693930"/>
              <a:gd name="connsiteX3" fmla="*/ 0 w 4891087"/>
              <a:gd name="connsiteY3" fmla="*/ 6604001 h 6693930"/>
              <a:gd name="connsiteX4" fmla="*/ 0 w 4891087"/>
              <a:gd name="connsiteY4" fmla="*/ 0 h 6693930"/>
              <a:gd name="connsiteX0" fmla="*/ 0 w 4891087"/>
              <a:gd name="connsiteY0" fmla="*/ 0 h 6622214"/>
              <a:gd name="connsiteX1" fmla="*/ 4891087 w 4891087"/>
              <a:gd name="connsiteY1" fmla="*/ 0 h 6622214"/>
              <a:gd name="connsiteX2" fmla="*/ 4891087 w 4891087"/>
              <a:gd name="connsiteY2" fmla="*/ 5935607 h 6622214"/>
              <a:gd name="connsiteX3" fmla="*/ 0 w 4891087"/>
              <a:gd name="connsiteY3" fmla="*/ 6604001 h 6622214"/>
              <a:gd name="connsiteX4" fmla="*/ 0 w 4891087"/>
              <a:gd name="connsiteY4" fmla="*/ 0 h 6622214"/>
              <a:gd name="connsiteX0" fmla="*/ 0 w 4891087"/>
              <a:gd name="connsiteY0" fmla="*/ 0 h 6620167"/>
              <a:gd name="connsiteX1" fmla="*/ 4891087 w 4891087"/>
              <a:gd name="connsiteY1" fmla="*/ 0 h 6620167"/>
              <a:gd name="connsiteX2" fmla="*/ 4891087 w 4891087"/>
              <a:gd name="connsiteY2" fmla="*/ 5935607 h 6620167"/>
              <a:gd name="connsiteX3" fmla="*/ 0 w 4891087"/>
              <a:gd name="connsiteY3" fmla="*/ 6604001 h 6620167"/>
              <a:gd name="connsiteX4" fmla="*/ 0 w 4891087"/>
              <a:gd name="connsiteY4" fmla="*/ 0 h 6620167"/>
              <a:gd name="connsiteX0" fmla="*/ 0 w 4891087"/>
              <a:gd name="connsiteY0" fmla="*/ 0 h 6618647"/>
              <a:gd name="connsiteX1" fmla="*/ 4891087 w 4891087"/>
              <a:gd name="connsiteY1" fmla="*/ 0 h 6618647"/>
              <a:gd name="connsiteX2" fmla="*/ 4891087 w 4891087"/>
              <a:gd name="connsiteY2" fmla="*/ 5935607 h 6618647"/>
              <a:gd name="connsiteX3" fmla="*/ 0 w 4891087"/>
              <a:gd name="connsiteY3" fmla="*/ 6604001 h 6618647"/>
              <a:gd name="connsiteX4" fmla="*/ 0 w 4891087"/>
              <a:gd name="connsiteY4" fmla="*/ 0 h 6618647"/>
              <a:gd name="connsiteX0" fmla="*/ 0 w 4891087"/>
              <a:gd name="connsiteY0" fmla="*/ 0 h 6616515"/>
              <a:gd name="connsiteX1" fmla="*/ 4891087 w 4891087"/>
              <a:gd name="connsiteY1" fmla="*/ 0 h 6616515"/>
              <a:gd name="connsiteX2" fmla="*/ 4887637 w 4891087"/>
              <a:gd name="connsiteY2" fmla="*/ 5925255 h 6616515"/>
              <a:gd name="connsiteX3" fmla="*/ 0 w 4891087"/>
              <a:gd name="connsiteY3" fmla="*/ 6604001 h 6616515"/>
              <a:gd name="connsiteX4" fmla="*/ 0 w 4891087"/>
              <a:gd name="connsiteY4" fmla="*/ 0 h 6616515"/>
              <a:gd name="connsiteX0" fmla="*/ 0 w 4891087"/>
              <a:gd name="connsiteY0" fmla="*/ 0 h 6620335"/>
              <a:gd name="connsiteX1" fmla="*/ 4891087 w 4891087"/>
              <a:gd name="connsiteY1" fmla="*/ 0 h 6620335"/>
              <a:gd name="connsiteX2" fmla="*/ 4887637 w 4891087"/>
              <a:gd name="connsiteY2" fmla="*/ 5925255 h 6620335"/>
              <a:gd name="connsiteX3" fmla="*/ 0 w 4891087"/>
              <a:gd name="connsiteY3" fmla="*/ 6604001 h 6620335"/>
              <a:gd name="connsiteX4" fmla="*/ 0 w 4891087"/>
              <a:gd name="connsiteY4" fmla="*/ 0 h 6620335"/>
              <a:gd name="connsiteX0" fmla="*/ 0 w 4891087"/>
              <a:gd name="connsiteY0" fmla="*/ 0 h 6617124"/>
              <a:gd name="connsiteX1" fmla="*/ 4891087 w 4891087"/>
              <a:gd name="connsiteY1" fmla="*/ 0 h 6617124"/>
              <a:gd name="connsiteX2" fmla="*/ 4887637 w 4891087"/>
              <a:gd name="connsiteY2" fmla="*/ 5925255 h 6617124"/>
              <a:gd name="connsiteX3" fmla="*/ 0 w 4891087"/>
              <a:gd name="connsiteY3" fmla="*/ 6604001 h 6617124"/>
              <a:gd name="connsiteX4" fmla="*/ 0 w 4891087"/>
              <a:gd name="connsiteY4" fmla="*/ 0 h 6617124"/>
              <a:gd name="connsiteX0" fmla="*/ 0 w 4891087"/>
              <a:gd name="connsiteY0" fmla="*/ 0 h 6614343"/>
              <a:gd name="connsiteX1" fmla="*/ 4891087 w 4891087"/>
              <a:gd name="connsiteY1" fmla="*/ 0 h 6614343"/>
              <a:gd name="connsiteX2" fmla="*/ 4887637 w 4891087"/>
              <a:gd name="connsiteY2" fmla="*/ 5925255 h 6614343"/>
              <a:gd name="connsiteX3" fmla="*/ 0 w 4891087"/>
              <a:gd name="connsiteY3" fmla="*/ 6604001 h 6614343"/>
              <a:gd name="connsiteX4" fmla="*/ 0 w 4891087"/>
              <a:gd name="connsiteY4" fmla="*/ 0 h 6614343"/>
              <a:gd name="connsiteX0" fmla="*/ 0 w 4891087"/>
              <a:gd name="connsiteY0" fmla="*/ 0 h 6615733"/>
              <a:gd name="connsiteX1" fmla="*/ 4891087 w 4891087"/>
              <a:gd name="connsiteY1" fmla="*/ 0 h 6615733"/>
              <a:gd name="connsiteX2" fmla="*/ 4887637 w 4891087"/>
              <a:gd name="connsiteY2" fmla="*/ 5925255 h 6615733"/>
              <a:gd name="connsiteX3" fmla="*/ 0 w 4891087"/>
              <a:gd name="connsiteY3" fmla="*/ 6604001 h 6615733"/>
              <a:gd name="connsiteX4" fmla="*/ 0 w 4891087"/>
              <a:gd name="connsiteY4" fmla="*/ 0 h 6615733"/>
              <a:gd name="connsiteX0" fmla="*/ 0 w 4891087"/>
              <a:gd name="connsiteY0" fmla="*/ 0 h 6622083"/>
              <a:gd name="connsiteX1" fmla="*/ 4891087 w 4891087"/>
              <a:gd name="connsiteY1" fmla="*/ 6350 h 6622083"/>
              <a:gd name="connsiteX2" fmla="*/ 4887637 w 4891087"/>
              <a:gd name="connsiteY2" fmla="*/ 5931605 h 6622083"/>
              <a:gd name="connsiteX3" fmla="*/ 0 w 4891087"/>
              <a:gd name="connsiteY3" fmla="*/ 6610351 h 6622083"/>
              <a:gd name="connsiteX4" fmla="*/ 0 w 4891087"/>
              <a:gd name="connsiteY4" fmla="*/ 0 h 6622083"/>
              <a:gd name="connsiteX0" fmla="*/ 0 w 4887912"/>
              <a:gd name="connsiteY0" fmla="*/ 0 h 6622083"/>
              <a:gd name="connsiteX1" fmla="*/ 4887912 w 4887912"/>
              <a:gd name="connsiteY1" fmla="*/ 0 h 6622083"/>
              <a:gd name="connsiteX2" fmla="*/ 4887637 w 4887912"/>
              <a:gd name="connsiteY2" fmla="*/ 5931605 h 6622083"/>
              <a:gd name="connsiteX3" fmla="*/ 0 w 4887912"/>
              <a:gd name="connsiteY3" fmla="*/ 6610351 h 6622083"/>
              <a:gd name="connsiteX4" fmla="*/ 0 w 4887912"/>
              <a:gd name="connsiteY4" fmla="*/ 0 h 66220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7912" h="6622083">
                <a:moveTo>
                  <a:pt x="0" y="0"/>
                </a:moveTo>
                <a:lnTo>
                  <a:pt x="4887912" y="0"/>
                </a:lnTo>
                <a:cubicBezTo>
                  <a:pt x="4887820" y="1977202"/>
                  <a:pt x="4887729" y="3954403"/>
                  <a:pt x="4887637" y="5931605"/>
                </a:cubicBezTo>
                <a:cubicBezTo>
                  <a:pt x="3778328" y="6784472"/>
                  <a:pt x="2621785" y="6603724"/>
                  <a:pt x="0" y="6610351"/>
                </a:cubicBezTo>
                <a:lnTo>
                  <a:pt x="0" y="0"/>
                </a:lnTo>
                <a:close/>
              </a:path>
            </a:pathLst>
          </a:custGeom>
        </p:spPr>
        <p:txBody>
          <a:bodyPr/>
          <a:lstStyle/>
          <a:p>
            <a:endParaRPr lang="en-NL"/>
          </a:p>
        </p:txBody>
      </p:sp>
    </p:spTree>
    <p:extLst>
      <p:ext uri="{BB962C8B-B14F-4D97-AF65-F5344CB8AC3E}">
        <p14:creationId xmlns:p14="http://schemas.microsoft.com/office/powerpoint/2010/main" val="32272207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A3EB6-642A-4E09-BDDF-E4456F845189}"/>
              </a:ext>
            </a:extLst>
          </p:cNvPr>
          <p:cNvSpPr>
            <a:spLocks noGrp="1"/>
          </p:cNvSpPr>
          <p:nvPr>
            <p:ph type="title"/>
          </p:nvPr>
        </p:nvSpPr>
        <p:spPr>
          <a:xfrm>
            <a:off x="839789" y="365125"/>
            <a:ext cx="6003774" cy="1325563"/>
          </a:xfrm>
        </p:spPr>
        <p:txBody>
          <a:bodyPr>
            <a:normAutofit/>
          </a:bodyPr>
          <a:lstStyle>
            <a:lvl1pPr>
              <a:defRPr sz="3200">
                <a:latin typeface="Arial Rounded MT Bold" panose="020F0704030504030204" pitchFamily="34" charset="77"/>
              </a:defRPr>
            </a:lvl1pPr>
          </a:lstStyle>
          <a:p>
            <a:r>
              <a:rPr lang="en-GB" dirty="0"/>
              <a:t>Click to edit Master title style</a:t>
            </a:r>
            <a:endParaRPr lang="en-NL" dirty="0"/>
          </a:p>
        </p:txBody>
      </p:sp>
      <p:sp>
        <p:nvSpPr>
          <p:cNvPr id="3" name="Text Placeholder 2">
            <a:extLst>
              <a:ext uri="{FF2B5EF4-FFF2-40B4-BE49-F238E27FC236}">
                <a16:creationId xmlns:a16="http://schemas.microsoft.com/office/drawing/2014/main" id="{DE8CEB35-C87F-1C22-6D7F-8DA6F94EDD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a:extLst>
              <a:ext uri="{FF2B5EF4-FFF2-40B4-BE49-F238E27FC236}">
                <a16:creationId xmlns:a16="http://schemas.microsoft.com/office/drawing/2014/main" id="{6A92D84A-7D06-A3FB-154E-E4C3E1B1CD7B}"/>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9" name="Picture Placeholder 5">
            <a:extLst>
              <a:ext uri="{FF2B5EF4-FFF2-40B4-BE49-F238E27FC236}">
                <a16:creationId xmlns:a16="http://schemas.microsoft.com/office/drawing/2014/main" id="{8A5BF803-DFF8-C7D6-899D-31326AC7CE63}"/>
              </a:ext>
            </a:extLst>
          </p:cNvPr>
          <p:cNvSpPr>
            <a:spLocks noGrp="1"/>
          </p:cNvSpPr>
          <p:nvPr>
            <p:ph type="pic" sz="quarter" idx="10"/>
          </p:nvPr>
        </p:nvSpPr>
        <p:spPr>
          <a:xfrm>
            <a:off x="7300913" y="-869"/>
            <a:ext cx="4887912" cy="6622083"/>
          </a:xfrm>
          <a:custGeom>
            <a:avLst/>
            <a:gdLst>
              <a:gd name="connsiteX0" fmla="*/ 0 w 4891087"/>
              <a:gd name="connsiteY0" fmla="*/ 0 h 6604001"/>
              <a:gd name="connsiteX1" fmla="*/ 4891087 w 4891087"/>
              <a:gd name="connsiteY1" fmla="*/ 0 h 6604001"/>
              <a:gd name="connsiteX2" fmla="*/ 4891087 w 4891087"/>
              <a:gd name="connsiteY2" fmla="*/ 6604001 h 6604001"/>
              <a:gd name="connsiteX3" fmla="*/ 0 w 4891087"/>
              <a:gd name="connsiteY3" fmla="*/ 6604001 h 6604001"/>
              <a:gd name="connsiteX4" fmla="*/ 0 w 4891087"/>
              <a:gd name="connsiteY4" fmla="*/ 0 h 6604001"/>
              <a:gd name="connsiteX0" fmla="*/ 0 w 4891087"/>
              <a:gd name="connsiteY0" fmla="*/ 0 h 6604001"/>
              <a:gd name="connsiteX1" fmla="*/ 4891087 w 4891087"/>
              <a:gd name="connsiteY1" fmla="*/ 0 h 6604001"/>
              <a:gd name="connsiteX2" fmla="*/ 4891087 w 4891087"/>
              <a:gd name="connsiteY2" fmla="*/ 5935607 h 6604001"/>
              <a:gd name="connsiteX3" fmla="*/ 0 w 4891087"/>
              <a:gd name="connsiteY3" fmla="*/ 6604001 h 6604001"/>
              <a:gd name="connsiteX4" fmla="*/ 0 w 4891087"/>
              <a:gd name="connsiteY4" fmla="*/ 0 h 6604001"/>
              <a:gd name="connsiteX0" fmla="*/ 0 w 4891087"/>
              <a:gd name="connsiteY0" fmla="*/ 0 h 6604001"/>
              <a:gd name="connsiteX1" fmla="*/ 4891087 w 4891087"/>
              <a:gd name="connsiteY1" fmla="*/ 0 h 6604001"/>
              <a:gd name="connsiteX2" fmla="*/ 4891087 w 4891087"/>
              <a:gd name="connsiteY2" fmla="*/ 5935607 h 6604001"/>
              <a:gd name="connsiteX3" fmla="*/ 0 w 4891087"/>
              <a:gd name="connsiteY3" fmla="*/ 6604001 h 6604001"/>
              <a:gd name="connsiteX4" fmla="*/ 0 w 4891087"/>
              <a:gd name="connsiteY4" fmla="*/ 0 h 6604001"/>
              <a:gd name="connsiteX0" fmla="*/ 0 w 4891087"/>
              <a:gd name="connsiteY0" fmla="*/ 0 h 6693930"/>
              <a:gd name="connsiteX1" fmla="*/ 4891087 w 4891087"/>
              <a:gd name="connsiteY1" fmla="*/ 0 h 6693930"/>
              <a:gd name="connsiteX2" fmla="*/ 4891087 w 4891087"/>
              <a:gd name="connsiteY2" fmla="*/ 5935607 h 6693930"/>
              <a:gd name="connsiteX3" fmla="*/ 0 w 4891087"/>
              <a:gd name="connsiteY3" fmla="*/ 6604001 h 6693930"/>
              <a:gd name="connsiteX4" fmla="*/ 0 w 4891087"/>
              <a:gd name="connsiteY4" fmla="*/ 0 h 6693930"/>
              <a:gd name="connsiteX0" fmla="*/ 0 w 4891087"/>
              <a:gd name="connsiteY0" fmla="*/ 0 h 6622214"/>
              <a:gd name="connsiteX1" fmla="*/ 4891087 w 4891087"/>
              <a:gd name="connsiteY1" fmla="*/ 0 h 6622214"/>
              <a:gd name="connsiteX2" fmla="*/ 4891087 w 4891087"/>
              <a:gd name="connsiteY2" fmla="*/ 5935607 h 6622214"/>
              <a:gd name="connsiteX3" fmla="*/ 0 w 4891087"/>
              <a:gd name="connsiteY3" fmla="*/ 6604001 h 6622214"/>
              <a:gd name="connsiteX4" fmla="*/ 0 w 4891087"/>
              <a:gd name="connsiteY4" fmla="*/ 0 h 6622214"/>
              <a:gd name="connsiteX0" fmla="*/ 0 w 4891087"/>
              <a:gd name="connsiteY0" fmla="*/ 0 h 6620167"/>
              <a:gd name="connsiteX1" fmla="*/ 4891087 w 4891087"/>
              <a:gd name="connsiteY1" fmla="*/ 0 h 6620167"/>
              <a:gd name="connsiteX2" fmla="*/ 4891087 w 4891087"/>
              <a:gd name="connsiteY2" fmla="*/ 5935607 h 6620167"/>
              <a:gd name="connsiteX3" fmla="*/ 0 w 4891087"/>
              <a:gd name="connsiteY3" fmla="*/ 6604001 h 6620167"/>
              <a:gd name="connsiteX4" fmla="*/ 0 w 4891087"/>
              <a:gd name="connsiteY4" fmla="*/ 0 h 6620167"/>
              <a:gd name="connsiteX0" fmla="*/ 0 w 4891087"/>
              <a:gd name="connsiteY0" fmla="*/ 0 h 6618647"/>
              <a:gd name="connsiteX1" fmla="*/ 4891087 w 4891087"/>
              <a:gd name="connsiteY1" fmla="*/ 0 h 6618647"/>
              <a:gd name="connsiteX2" fmla="*/ 4891087 w 4891087"/>
              <a:gd name="connsiteY2" fmla="*/ 5935607 h 6618647"/>
              <a:gd name="connsiteX3" fmla="*/ 0 w 4891087"/>
              <a:gd name="connsiteY3" fmla="*/ 6604001 h 6618647"/>
              <a:gd name="connsiteX4" fmla="*/ 0 w 4891087"/>
              <a:gd name="connsiteY4" fmla="*/ 0 h 6618647"/>
              <a:gd name="connsiteX0" fmla="*/ 0 w 4891087"/>
              <a:gd name="connsiteY0" fmla="*/ 0 h 6616515"/>
              <a:gd name="connsiteX1" fmla="*/ 4891087 w 4891087"/>
              <a:gd name="connsiteY1" fmla="*/ 0 h 6616515"/>
              <a:gd name="connsiteX2" fmla="*/ 4887637 w 4891087"/>
              <a:gd name="connsiteY2" fmla="*/ 5925255 h 6616515"/>
              <a:gd name="connsiteX3" fmla="*/ 0 w 4891087"/>
              <a:gd name="connsiteY3" fmla="*/ 6604001 h 6616515"/>
              <a:gd name="connsiteX4" fmla="*/ 0 w 4891087"/>
              <a:gd name="connsiteY4" fmla="*/ 0 h 6616515"/>
              <a:gd name="connsiteX0" fmla="*/ 0 w 4891087"/>
              <a:gd name="connsiteY0" fmla="*/ 0 h 6620335"/>
              <a:gd name="connsiteX1" fmla="*/ 4891087 w 4891087"/>
              <a:gd name="connsiteY1" fmla="*/ 0 h 6620335"/>
              <a:gd name="connsiteX2" fmla="*/ 4887637 w 4891087"/>
              <a:gd name="connsiteY2" fmla="*/ 5925255 h 6620335"/>
              <a:gd name="connsiteX3" fmla="*/ 0 w 4891087"/>
              <a:gd name="connsiteY3" fmla="*/ 6604001 h 6620335"/>
              <a:gd name="connsiteX4" fmla="*/ 0 w 4891087"/>
              <a:gd name="connsiteY4" fmla="*/ 0 h 6620335"/>
              <a:gd name="connsiteX0" fmla="*/ 0 w 4891087"/>
              <a:gd name="connsiteY0" fmla="*/ 0 h 6617124"/>
              <a:gd name="connsiteX1" fmla="*/ 4891087 w 4891087"/>
              <a:gd name="connsiteY1" fmla="*/ 0 h 6617124"/>
              <a:gd name="connsiteX2" fmla="*/ 4887637 w 4891087"/>
              <a:gd name="connsiteY2" fmla="*/ 5925255 h 6617124"/>
              <a:gd name="connsiteX3" fmla="*/ 0 w 4891087"/>
              <a:gd name="connsiteY3" fmla="*/ 6604001 h 6617124"/>
              <a:gd name="connsiteX4" fmla="*/ 0 w 4891087"/>
              <a:gd name="connsiteY4" fmla="*/ 0 h 6617124"/>
              <a:gd name="connsiteX0" fmla="*/ 0 w 4891087"/>
              <a:gd name="connsiteY0" fmla="*/ 0 h 6614343"/>
              <a:gd name="connsiteX1" fmla="*/ 4891087 w 4891087"/>
              <a:gd name="connsiteY1" fmla="*/ 0 h 6614343"/>
              <a:gd name="connsiteX2" fmla="*/ 4887637 w 4891087"/>
              <a:gd name="connsiteY2" fmla="*/ 5925255 h 6614343"/>
              <a:gd name="connsiteX3" fmla="*/ 0 w 4891087"/>
              <a:gd name="connsiteY3" fmla="*/ 6604001 h 6614343"/>
              <a:gd name="connsiteX4" fmla="*/ 0 w 4891087"/>
              <a:gd name="connsiteY4" fmla="*/ 0 h 6614343"/>
              <a:gd name="connsiteX0" fmla="*/ 0 w 4891087"/>
              <a:gd name="connsiteY0" fmla="*/ 0 h 6615733"/>
              <a:gd name="connsiteX1" fmla="*/ 4891087 w 4891087"/>
              <a:gd name="connsiteY1" fmla="*/ 0 h 6615733"/>
              <a:gd name="connsiteX2" fmla="*/ 4887637 w 4891087"/>
              <a:gd name="connsiteY2" fmla="*/ 5925255 h 6615733"/>
              <a:gd name="connsiteX3" fmla="*/ 0 w 4891087"/>
              <a:gd name="connsiteY3" fmla="*/ 6604001 h 6615733"/>
              <a:gd name="connsiteX4" fmla="*/ 0 w 4891087"/>
              <a:gd name="connsiteY4" fmla="*/ 0 h 6615733"/>
              <a:gd name="connsiteX0" fmla="*/ 0 w 4891087"/>
              <a:gd name="connsiteY0" fmla="*/ 0 h 6622083"/>
              <a:gd name="connsiteX1" fmla="*/ 4891087 w 4891087"/>
              <a:gd name="connsiteY1" fmla="*/ 6350 h 6622083"/>
              <a:gd name="connsiteX2" fmla="*/ 4887637 w 4891087"/>
              <a:gd name="connsiteY2" fmla="*/ 5931605 h 6622083"/>
              <a:gd name="connsiteX3" fmla="*/ 0 w 4891087"/>
              <a:gd name="connsiteY3" fmla="*/ 6610351 h 6622083"/>
              <a:gd name="connsiteX4" fmla="*/ 0 w 4891087"/>
              <a:gd name="connsiteY4" fmla="*/ 0 h 6622083"/>
              <a:gd name="connsiteX0" fmla="*/ 0 w 4887912"/>
              <a:gd name="connsiteY0" fmla="*/ 0 h 6622083"/>
              <a:gd name="connsiteX1" fmla="*/ 4887912 w 4887912"/>
              <a:gd name="connsiteY1" fmla="*/ 0 h 6622083"/>
              <a:gd name="connsiteX2" fmla="*/ 4887637 w 4887912"/>
              <a:gd name="connsiteY2" fmla="*/ 5931605 h 6622083"/>
              <a:gd name="connsiteX3" fmla="*/ 0 w 4887912"/>
              <a:gd name="connsiteY3" fmla="*/ 6610351 h 6622083"/>
              <a:gd name="connsiteX4" fmla="*/ 0 w 4887912"/>
              <a:gd name="connsiteY4" fmla="*/ 0 h 66220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7912" h="6622083">
                <a:moveTo>
                  <a:pt x="0" y="0"/>
                </a:moveTo>
                <a:lnTo>
                  <a:pt x="4887912" y="0"/>
                </a:lnTo>
                <a:cubicBezTo>
                  <a:pt x="4887820" y="1977202"/>
                  <a:pt x="4887729" y="3954403"/>
                  <a:pt x="4887637" y="5931605"/>
                </a:cubicBezTo>
                <a:cubicBezTo>
                  <a:pt x="3778328" y="6784472"/>
                  <a:pt x="2621785" y="6603724"/>
                  <a:pt x="0" y="6610351"/>
                </a:cubicBezTo>
                <a:lnTo>
                  <a:pt x="0" y="0"/>
                </a:lnTo>
                <a:close/>
              </a:path>
            </a:pathLst>
          </a:custGeom>
        </p:spPr>
        <p:txBody>
          <a:bodyPr/>
          <a:lstStyle/>
          <a:p>
            <a:endParaRPr lang="en-NL"/>
          </a:p>
        </p:txBody>
      </p:sp>
    </p:spTree>
    <p:extLst>
      <p:ext uri="{BB962C8B-B14F-4D97-AF65-F5344CB8AC3E}">
        <p14:creationId xmlns:p14="http://schemas.microsoft.com/office/powerpoint/2010/main" val="42690753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C2A46D-B159-C883-AD46-0D916A38D1FD}"/>
              </a:ext>
            </a:extLst>
          </p:cNvPr>
          <p:cNvSpPr>
            <a:spLocks noGrp="1"/>
          </p:cNvSpPr>
          <p:nvPr>
            <p:ph type="title"/>
          </p:nvPr>
        </p:nvSpPr>
        <p:spPr>
          <a:xfrm>
            <a:off x="5463208" y="365125"/>
            <a:ext cx="4674705" cy="1325563"/>
          </a:xfrm>
        </p:spPr>
        <p:txBody>
          <a:bodyPr>
            <a:normAutofit/>
          </a:bodyPr>
          <a:lstStyle>
            <a:lvl1pPr>
              <a:defRPr sz="3200">
                <a:latin typeface="Arial Rounded MT Bold" panose="020F0704030504030204" pitchFamily="34" charset="77"/>
              </a:defRPr>
            </a:lvl1pPr>
          </a:lstStyle>
          <a:p>
            <a:r>
              <a:rPr lang="en-GB" dirty="0"/>
              <a:t>Click to edit Master title style</a:t>
            </a:r>
            <a:endParaRPr lang="en-NL" dirty="0"/>
          </a:p>
        </p:txBody>
      </p:sp>
      <p:sp>
        <p:nvSpPr>
          <p:cNvPr id="3" name="Content Placeholder 2">
            <a:extLst>
              <a:ext uri="{FF2B5EF4-FFF2-40B4-BE49-F238E27FC236}">
                <a16:creationId xmlns:a16="http://schemas.microsoft.com/office/drawing/2014/main" id="{A90AC7C9-B2E6-DDC3-3AF7-FF3961E0E118}"/>
              </a:ext>
            </a:extLst>
          </p:cNvPr>
          <p:cNvSpPr>
            <a:spLocks noGrp="1"/>
          </p:cNvSpPr>
          <p:nvPr>
            <p:ph idx="1"/>
          </p:nvPr>
        </p:nvSpPr>
        <p:spPr>
          <a:xfrm>
            <a:off x="5463208" y="1825625"/>
            <a:ext cx="5918735" cy="435133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NL" dirty="0"/>
          </a:p>
        </p:txBody>
      </p:sp>
      <p:sp>
        <p:nvSpPr>
          <p:cNvPr id="5" name="Picture Placeholder 4">
            <a:extLst>
              <a:ext uri="{FF2B5EF4-FFF2-40B4-BE49-F238E27FC236}">
                <a16:creationId xmlns:a16="http://schemas.microsoft.com/office/drawing/2014/main" id="{E3BCD99C-79FD-91C7-27D7-FDC75A8A67BF}"/>
              </a:ext>
            </a:extLst>
          </p:cNvPr>
          <p:cNvSpPr>
            <a:spLocks noGrp="1"/>
          </p:cNvSpPr>
          <p:nvPr>
            <p:ph type="pic" sz="quarter" idx="10"/>
          </p:nvPr>
        </p:nvSpPr>
        <p:spPr>
          <a:xfrm>
            <a:off x="-1" y="0"/>
            <a:ext cx="4774019" cy="6604000"/>
          </a:xfrm>
        </p:spPr>
        <p:txBody>
          <a:bodyPr/>
          <a:lstStyle/>
          <a:p>
            <a:endParaRPr lang="en-NL"/>
          </a:p>
        </p:txBody>
      </p:sp>
    </p:spTree>
    <p:extLst>
      <p:ext uri="{BB962C8B-B14F-4D97-AF65-F5344CB8AC3E}">
        <p14:creationId xmlns:p14="http://schemas.microsoft.com/office/powerpoint/2010/main" val="29371614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8931A-0A6A-084F-BFDF-BB574E4C0C13}"/>
              </a:ext>
            </a:extLst>
          </p:cNvPr>
          <p:cNvSpPr>
            <a:spLocks noGrp="1"/>
          </p:cNvSpPr>
          <p:nvPr>
            <p:ph type="title"/>
          </p:nvPr>
        </p:nvSpPr>
        <p:spPr>
          <a:xfrm>
            <a:off x="5463208" y="365125"/>
            <a:ext cx="4674705" cy="1325563"/>
          </a:xfrm>
        </p:spPr>
        <p:txBody>
          <a:bodyPr>
            <a:normAutofit/>
          </a:bodyPr>
          <a:lstStyle>
            <a:lvl1pPr>
              <a:defRPr sz="3200">
                <a:latin typeface="Arial Rounded MT Bold" panose="020F0704030504030204" pitchFamily="34" charset="77"/>
              </a:defRPr>
            </a:lvl1pPr>
          </a:lstStyle>
          <a:p>
            <a:r>
              <a:rPr lang="en-GB" dirty="0"/>
              <a:t>Click to edit Master title style</a:t>
            </a:r>
            <a:endParaRPr lang="en-NL" dirty="0"/>
          </a:p>
        </p:txBody>
      </p:sp>
      <p:sp>
        <p:nvSpPr>
          <p:cNvPr id="3" name="Content Placeholder 2">
            <a:extLst>
              <a:ext uri="{FF2B5EF4-FFF2-40B4-BE49-F238E27FC236}">
                <a16:creationId xmlns:a16="http://schemas.microsoft.com/office/drawing/2014/main" id="{C7B43C5C-F199-CE1C-D7A2-DFB93DB48BC8}"/>
              </a:ext>
            </a:extLst>
          </p:cNvPr>
          <p:cNvSpPr>
            <a:spLocks noGrp="1"/>
          </p:cNvSpPr>
          <p:nvPr>
            <p:ph sz="half" idx="1"/>
          </p:nvPr>
        </p:nvSpPr>
        <p:spPr>
          <a:xfrm>
            <a:off x="5463208" y="1825625"/>
            <a:ext cx="5181600" cy="435133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NL" dirty="0"/>
          </a:p>
        </p:txBody>
      </p:sp>
      <p:sp>
        <p:nvSpPr>
          <p:cNvPr id="4" name="Picture Placeholder 4">
            <a:extLst>
              <a:ext uri="{FF2B5EF4-FFF2-40B4-BE49-F238E27FC236}">
                <a16:creationId xmlns:a16="http://schemas.microsoft.com/office/drawing/2014/main" id="{379B6C37-C6AD-5DDE-609F-2F57DD63646F}"/>
              </a:ext>
            </a:extLst>
          </p:cNvPr>
          <p:cNvSpPr>
            <a:spLocks noGrp="1"/>
          </p:cNvSpPr>
          <p:nvPr>
            <p:ph type="pic" sz="quarter" idx="10"/>
          </p:nvPr>
        </p:nvSpPr>
        <p:spPr>
          <a:xfrm>
            <a:off x="-1" y="0"/>
            <a:ext cx="4774019" cy="6604000"/>
          </a:xfrm>
        </p:spPr>
        <p:txBody>
          <a:bodyPr/>
          <a:lstStyle/>
          <a:p>
            <a:endParaRPr lang="en-NL"/>
          </a:p>
        </p:txBody>
      </p:sp>
    </p:spTree>
    <p:extLst>
      <p:ext uri="{BB962C8B-B14F-4D97-AF65-F5344CB8AC3E}">
        <p14:creationId xmlns:p14="http://schemas.microsoft.com/office/powerpoint/2010/main" val="29510944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lleen titel">
    <p:spTree>
      <p:nvGrpSpPr>
        <p:cNvPr id="1" name=""/>
        <p:cNvGrpSpPr/>
        <p:nvPr/>
      </p:nvGrpSpPr>
      <p:grpSpPr>
        <a:xfrm>
          <a:off x="0" y="0"/>
          <a:ext cx="0" cy="0"/>
          <a:chOff x="0" y="0"/>
          <a:chExt cx="0" cy="0"/>
        </a:xfrm>
      </p:grpSpPr>
      <p:sp>
        <p:nvSpPr>
          <p:cNvPr id="6" name="Date Placeholder 10">
            <a:extLst>
              <a:ext uri="{FF2B5EF4-FFF2-40B4-BE49-F238E27FC236}">
                <a16:creationId xmlns:a16="http://schemas.microsoft.com/office/drawing/2014/main" id="{BBE33A8B-63A1-227C-287F-B3BEA92D3E86}"/>
              </a:ext>
            </a:extLst>
          </p:cNvPr>
          <p:cNvSpPr>
            <a:spLocks noGrp="1"/>
          </p:cNvSpPr>
          <p:nvPr>
            <p:ph type="dt" sz="half" idx="10"/>
          </p:nvPr>
        </p:nvSpPr>
        <p:spPr>
          <a:xfrm>
            <a:off x="536195" y="6018082"/>
            <a:ext cx="2743200" cy="365125"/>
          </a:xfrm>
        </p:spPr>
        <p:txBody>
          <a:bodyPr/>
          <a:lstStyle/>
          <a:p>
            <a:fld id="{BEBF2220-2A98-C649-8378-AFFC5C6E0B22}" type="datetimeFigureOut">
              <a:rPr lang="en-NL" smtClean="0"/>
              <a:t>10/23/25</a:t>
            </a:fld>
            <a:endParaRPr lang="en-NL" dirty="0"/>
          </a:p>
        </p:txBody>
      </p:sp>
      <p:sp>
        <p:nvSpPr>
          <p:cNvPr id="8" name="Title 6">
            <a:extLst>
              <a:ext uri="{FF2B5EF4-FFF2-40B4-BE49-F238E27FC236}">
                <a16:creationId xmlns:a16="http://schemas.microsoft.com/office/drawing/2014/main" id="{B8ECA868-482E-B966-3162-202D795F416D}"/>
              </a:ext>
            </a:extLst>
          </p:cNvPr>
          <p:cNvSpPr>
            <a:spLocks noGrp="1"/>
          </p:cNvSpPr>
          <p:nvPr>
            <p:ph type="title"/>
          </p:nvPr>
        </p:nvSpPr>
        <p:spPr>
          <a:xfrm>
            <a:off x="536195" y="3656216"/>
            <a:ext cx="3549244" cy="2119808"/>
          </a:xfrm>
          <a:prstGeom prst="rect">
            <a:avLst/>
          </a:prstGeom>
        </p:spPr>
        <p:txBody>
          <a:bodyPr>
            <a:normAutofit/>
          </a:bodyPr>
          <a:lstStyle>
            <a:lvl1pPr>
              <a:defRPr sz="3200">
                <a:latin typeface="Arial Rounded MT Bold" panose="020F0704030504030204" pitchFamily="34" charset="77"/>
              </a:defRPr>
            </a:lvl1pPr>
          </a:lstStyle>
          <a:p>
            <a:r>
              <a:rPr lang="nl-NL"/>
              <a:t>Klik om stijl te bewerken</a:t>
            </a:r>
            <a:endParaRPr lang="en-NL" dirty="0"/>
          </a:p>
        </p:txBody>
      </p:sp>
      <p:pic>
        <p:nvPicPr>
          <p:cNvPr id="15" name="Picture 14">
            <a:extLst>
              <a:ext uri="{FF2B5EF4-FFF2-40B4-BE49-F238E27FC236}">
                <a16:creationId xmlns:a16="http://schemas.microsoft.com/office/drawing/2014/main" id="{34524252-0D1A-A8AF-0698-38B3BD073E8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5726900"/>
            <a:ext cx="12203032" cy="1161391"/>
          </a:xfrm>
          <a:prstGeom prst="rect">
            <a:avLst/>
          </a:prstGeom>
        </p:spPr>
      </p:pic>
      <p:sp>
        <p:nvSpPr>
          <p:cNvPr id="18" name="Picture Placeholder 12">
            <a:extLst>
              <a:ext uri="{FF2B5EF4-FFF2-40B4-BE49-F238E27FC236}">
                <a16:creationId xmlns:a16="http://schemas.microsoft.com/office/drawing/2014/main" id="{4864DA7D-22BA-0D35-3840-F89F4ECBA4F0}"/>
              </a:ext>
            </a:extLst>
          </p:cNvPr>
          <p:cNvSpPr>
            <a:spLocks noGrp="1"/>
          </p:cNvSpPr>
          <p:nvPr>
            <p:ph type="pic" sz="quarter" idx="11"/>
          </p:nvPr>
        </p:nvSpPr>
        <p:spPr>
          <a:xfrm>
            <a:off x="4319413" y="2"/>
            <a:ext cx="7881955" cy="6883570"/>
          </a:xfrm>
          <a:custGeom>
            <a:avLst/>
            <a:gdLst>
              <a:gd name="connsiteX0" fmla="*/ 0 w 7661275"/>
              <a:gd name="connsiteY0" fmla="*/ 1104658 h 6627813"/>
              <a:gd name="connsiteX1" fmla="*/ 1104658 w 7661275"/>
              <a:gd name="connsiteY1" fmla="*/ 0 h 6627813"/>
              <a:gd name="connsiteX2" fmla="*/ 6556617 w 7661275"/>
              <a:gd name="connsiteY2" fmla="*/ 0 h 6627813"/>
              <a:gd name="connsiteX3" fmla="*/ 7661275 w 7661275"/>
              <a:gd name="connsiteY3" fmla="*/ 1104658 h 6627813"/>
              <a:gd name="connsiteX4" fmla="*/ 7661275 w 7661275"/>
              <a:gd name="connsiteY4" fmla="*/ 5523155 h 6627813"/>
              <a:gd name="connsiteX5" fmla="*/ 6556617 w 7661275"/>
              <a:gd name="connsiteY5" fmla="*/ 6627813 h 6627813"/>
              <a:gd name="connsiteX6" fmla="*/ 1104658 w 7661275"/>
              <a:gd name="connsiteY6" fmla="*/ 6627813 h 6627813"/>
              <a:gd name="connsiteX7" fmla="*/ 0 w 7661275"/>
              <a:gd name="connsiteY7" fmla="*/ 5523155 h 6627813"/>
              <a:gd name="connsiteX8" fmla="*/ 0 w 7661275"/>
              <a:gd name="connsiteY8" fmla="*/ 1104658 h 6627813"/>
              <a:gd name="connsiteX0" fmla="*/ 0 w 7854222"/>
              <a:gd name="connsiteY0" fmla="*/ 1515718 h 6627813"/>
              <a:gd name="connsiteX1" fmla="*/ 1297605 w 7854222"/>
              <a:gd name="connsiteY1" fmla="*/ 0 h 6627813"/>
              <a:gd name="connsiteX2" fmla="*/ 6749564 w 7854222"/>
              <a:gd name="connsiteY2" fmla="*/ 0 h 6627813"/>
              <a:gd name="connsiteX3" fmla="*/ 7854222 w 7854222"/>
              <a:gd name="connsiteY3" fmla="*/ 1104658 h 6627813"/>
              <a:gd name="connsiteX4" fmla="*/ 7854222 w 7854222"/>
              <a:gd name="connsiteY4" fmla="*/ 5523155 h 6627813"/>
              <a:gd name="connsiteX5" fmla="*/ 6749564 w 7854222"/>
              <a:gd name="connsiteY5" fmla="*/ 6627813 h 6627813"/>
              <a:gd name="connsiteX6" fmla="*/ 1297605 w 7854222"/>
              <a:gd name="connsiteY6" fmla="*/ 6627813 h 6627813"/>
              <a:gd name="connsiteX7" fmla="*/ 192947 w 7854222"/>
              <a:gd name="connsiteY7" fmla="*/ 5523155 h 6627813"/>
              <a:gd name="connsiteX8" fmla="*/ 0 w 7854222"/>
              <a:gd name="connsiteY8" fmla="*/ 1515718 h 6627813"/>
              <a:gd name="connsiteX0" fmla="*/ 162020 w 8016242"/>
              <a:gd name="connsiteY0" fmla="*/ 1515718 h 6627813"/>
              <a:gd name="connsiteX1" fmla="*/ 318722 w 8016242"/>
              <a:gd name="connsiteY1" fmla="*/ 8389 h 6627813"/>
              <a:gd name="connsiteX2" fmla="*/ 6911584 w 8016242"/>
              <a:gd name="connsiteY2" fmla="*/ 0 h 6627813"/>
              <a:gd name="connsiteX3" fmla="*/ 8016242 w 8016242"/>
              <a:gd name="connsiteY3" fmla="*/ 1104658 h 6627813"/>
              <a:gd name="connsiteX4" fmla="*/ 8016242 w 8016242"/>
              <a:gd name="connsiteY4" fmla="*/ 5523155 h 6627813"/>
              <a:gd name="connsiteX5" fmla="*/ 6911584 w 8016242"/>
              <a:gd name="connsiteY5" fmla="*/ 6627813 h 6627813"/>
              <a:gd name="connsiteX6" fmla="*/ 1459625 w 8016242"/>
              <a:gd name="connsiteY6" fmla="*/ 6627813 h 6627813"/>
              <a:gd name="connsiteX7" fmla="*/ 354967 w 8016242"/>
              <a:gd name="connsiteY7" fmla="*/ 5523155 h 6627813"/>
              <a:gd name="connsiteX8" fmla="*/ 162020 w 8016242"/>
              <a:gd name="connsiteY8" fmla="*/ 1515718 h 6627813"/>
              <a:gd name="connsiteX0" fmla="*/ 0 w 7854222"/>
              <a:gd name="connsiteY0" fmla="*/ 1515718 h 6627813"/>
              <a:gd name="connsiteX1" fmla="*/ 156702 w 7854222"/>
              <a:gd name="connsiteY1" fmla="*/ 8389 h 6627813"/>
              <a:gd name="connsiteX2" fmla="*/ 6749564 w 7854222"/>
              <a:gd name="connsiteY2" fmla="*/ 0 h 6627813"/>
              <a:gd name="connsiteX3" fmla="*/ 7854222 w 7854222"/>
              <a:gd name="connsiteY3" fmla="*/ 1104658 h 6627813"/>
              <a:gd name="connsiteX4" fmla="*/ 7854222 w 7854222"/>
              <a:gd name="connsiteY4" fmla="*/ 5523155 h 6627813"/>
              <a:gd name="connsiteX5" fmla="*/ 6749564 w 7854222"/>
              <a:gd name="connsiteY5" fmla="*/ 6627813 h 6627813"/>
              <a:gd name="connsiteX6" fmla="*/ 1297605 w 7854222"/>
              <a:gd name="connsiteY6" fmla="*/ 6627813 h 6627813"/>
              <a:gd name="connsiteX7" fmla="*/ 192947 w 7854222"/>
              <a:gd name="connsiteY7" fmla="*/ 5523155 h 6627813"/>
              <a:gd name="connsiteX8" fmla="*/ 0 w 7854222"/>
              <a:gd name="connsiteY8" fmla="*/ 1515718 h 6627813"/>
              <a:gd name="connsiteX0" fmla="*/ 0 w 7854222"/>
              <a:gd name="connsiteY0" fmla="*/ 1515718 h 6627813"/>
              <a:gd name="connsiteX1" fmla="*/ 156702 w 7854222"/>
              <a:gd name="connsiteY1" fmla="*/ 8389 h 6627813"/>
              <a:gd name="connsiteX2" fmla="*/ 6749564 w 7854222"/>
              <a:gd name="connsiteY2" fmla="*/ 0 h 6627813"/>
              <a:gd name="connsiteX3" fmla="*/ 7854222 w 7854222"/>
              <a:gd name="connsiteY3" fmla="*/ 1104658 h 6627813"/>
              <a:gd name="connsiteX4" fmla="*/ 7854222 w 7854222"/>
              <a:gd name="connsiteY4" fmla="*/ 5523155 h 6627813"/>
              <a:gd name="connsiteX5" fmla="*/ 6749564 w 7854222"/>
              <a:gd name="connsiteY5" fmla="*/ 6627813 h 6627813"/>
              <a:gd name="connsiteX6" fmla="*/ 1297605 w 7854222"/>
              <a:gd name="connsiteY6" fmla="*/ 6627813 h 6627813"/>
              <a:gd name="connsiteX7" fmla="*/ 947956 w 7854222"/>
              <a:gd name="connsiteY7" fmla="*/ 5372153 h 6627813"/>
              <a:gd name="connsiteX8" fmla="*/ 0 w 7854222"/>
              <a:gd name="connsiteY8" fmla="*/ 1515718 h 6627813"/>
              <a:gd name="connsiteX0" fmla="*/ 0 w 7854222"/>
              <a:gd name="connsiteY0" fmla="*/ 1515718 h 6627813"/>
              <a:gd name="connsiteX1" fmla="*/ 156702 w 7854222"/>
              <a:gd name="connsiteY1" fmla="*/ 8389 h 6627813"/>
              <a:gd name="connsiteX2" fmla="*/ 6749564 w 7854222"/>
              <a:gd name="connsiteY2" fmla="*/ 0 h 6627813"/>
              <a:gd name="connsiteX3" fmla="*/ 7854222 w 7854222"/>
              <a:gd name="connsiteY3" fmla="*/ 1104658 h 6627813"/>
              <a:gd name="connsiteX4" fmla="*/ 7854222 w 7854222"/>
              <a:gd name="connsiteY4" fmla="*/ 5523155 h 6627813"/>
              <a:gd name="connsiteX5" fmla="*/ 6749564 w 7854222"/>
              <a:gd name="connsiteY5" fmla="*/ 6627813 h 6627813"/>
              <a:gd name="connsiteX6" fmla="*/ 2253950 w 7854222"/>
              <a:gd name="connsiteY6" fmla="*/ 6627813 h 6627813"/>
              <a:gd name="connsiteX7" fmla="*/ 947956 w 7854222"/>
              <a:gd name="connsiteY7" fmla="*/ 5372153 h 6627813"/>
              <a:gd name="connsiteX8" fmla="*/ 0 w 7854222"/>
              <a:gd name="connsiteY8" fmla="*/ 1515718 h 6627813"/>
              <a:gd name="connsiteX0" fmla="*/ 0 w 7854222"/>
              <a:gd name="connsiteY0" fmla="*/ 1515718 h 6636202"/>
              <a:gd name="connsiteX1" fmla="*/ 156702 w 7854222"/>
              <a:gd name="connsiteY1" fmla="*/ 8389 h 6636202"/>
              <a:gd name="connsiteX2" fmla="*/ 6749564 w 7854222"/>
              <a:gd name="connsiteY2" fmla="*/ 0 h 6636202"/>
              <a:gd name="connsiteX3" fmla="*/ 7854222 w 7854222"/>
              <a:gd name="connsiteY3" fmla="*/ 1104658 h 6636202"/>
              <a:gd name="connsiteX4" fmla="*/ 7854222 w 7854222"/>
              <a:gd name="connsiteY4" fmla="*/ 5523155 h 6636202"/>
              <a:gd name="connsiteX5" fmla="*/ 5658995 w 7854222"/>
              <a:gd name="connsiteY5" fmla="*/ 6636202 h 6636202"/>
              <a:gd name="connsiteX6" fmla="*/ 2253950 w 7854222"/>
              <a:gd name="connsiteY6" fmla="*/ 6627813 h 6636202"/>
              <a:gd name="connsiteX7" fmla="*/ 947956 w 7854222"/>
              <a:gd name="connsiteY7" fmla="*/ 5372153 h 6636202"/>
              <a:gd name="connsiteX8" fmla="*/ 0 w 7854222"/>
              <a:gd name="connsiteY8" fmla="*/ 1515718 h 6636202"/>
              <a:gd name="connsiteX0" fmla="*/ 0 w 7854222"/>
              <a:gd name="connsiteY0" fmla="*/ 1515718 h 6636202"/>
              <a:gd name="connsiteX1" fmla="*/ 156702 w 7854222"/>
              <a:gd name="connsiteY1" fmla="*/ 8389 h 6636202"/>
              <a:gd name="connsiteX2" fmla="*/ 6749564 w 7854222"/>
              <a:gd name="connsiteY2" fmla="*/ 0 h 6636202"/>
              <a:gd name="connsiteX3" fmla="*/ 7854222 w 7854222"/>
              <a:gd name="connsiteY3" fmla="*/ 1104658 h 6636202"/>
              <a:gd name="connsiteX4" fmla="*/ 7854222 w 7854222"/>
              <a:gd name="connsiteY4" fmla="*/ 5523155 h 6636202"/>
              <a:gd name="connsiteX5" fmla="*/ 5658995 w 7854222"/>
              <a:gd name="connsiteY5" fmla="*/ 6636202 h 6636202"/>
              <a:gd name="connsiteX6" fmla="*/ 2253950 w 7854222"/>
              <a:gd name="connsiteY6" fmla="*/ 6627813 h 6636202"/>
              <a:gd name="connsiteX7" fmla="*/ 947956 w 7854222"/>
              <a:gd name="connsiteY7" fmla="*/ 5372153 h 6636202"/>
              <a:gd name="connsiteX8" fmla="*/ 0 w 7854222"/>
              <a:gd name="connsiteY8" fmla="*/ 1515718 h 6636202"/>
              <a:gd name="connsiteX0" fmla="*/ 0 w 7871000"/>
              <a:gd name="connsiteY0" fmla="*/ 1515718 h 6682971"/>
              <a:gd name="connsiteX1" fmla="*/ 156702 w 7871000"/>
              <a:gd name="connsiteY1" fmla="*/ 8389 h 6682971"/>
              <a:gd name="connsiteX2" fmla="*/ 6749564 w 7871000"/>
              <a:gd name="connsiteY2" fmla="*/ 0 h 6682971"/>
              <a:gd name="connsiteX3" fmla="*/ 7854222 w 7871000"/>
              <a:gd name="connsiteY3" fmla="*/ 1104658 h 6682971"/>
              <a:gd name="connsiteX4" fmla="*/ 7871000 w 7871000"/>
              <a:gd name="connsiteY4" fmla="*/ 5976160 h 6682971"/>
              <a:gd name="connsiteX5" fmla="*/ 5658995 w 7871000"/>
              <a:gd name="connsiteY5" fmla="*/ 6636202 h 6682971"/>
              <a:gd name="connsiteX6" fmla="*/ 2253950 w 7871000"/>
              <a:gd name="connsiteY6" fmla="*/ 6627813 h 6682971"/>
              <a:gd name="connsiteX7" fmla="*/ 947956 w 7871000"/>
              <a:gd name="connsiteY7" fmla="*/ 5372153 h 6682971"/>
              <a:gd name="connsiteX8" fmla="*/ 0 w 7871000"/>
              <a:gd name="connsiteY8" fmla="*/ 1515718 h 6682971"/>
              <a:gd name="connsiteX0" fmla="*/ 0 w 7871000"/>
              <a:gd name="connsiteY0" fmla="*/ 1515718 h 6682971"/>
              <a:gd name="connsiteX1" fmla="*/ 156702 w 7871000"/>
              <a:gd name="connsiteY1" fmla="*/ 8389 h 6682971"/>
              <a:gd name="connsiteX2" fmla="*/ 6749564 w 7871000"/>
              <a:gd name="connsiteY2" fmla="*/ 0 h 6682971"/>
              <a:gd name="connsiteX3" fmla="*/ 7854222 w 7871000"/>
              <a:gd name="connsiteY3" fmla="*/ 1104658 h 6682971"/>
              <a:gd name="connsiteX4" fmla="*/ 7871000 w 7871000"/>
              <a:gd name="connsiteY4" fmla="*/ 5976160 h 6682971"/>
              <a:gd name="connsiteX5" fmla="*/ 5658995 w 7871000"/>
              <a:gd name="connsiteY5" fmla="*/ 6636202 h 6682971"/>
              <a:gd name="connsiteX6" fmla="*/ 2253950 w 7871000"/>
              <a:gd name="connsiteY6" fmla="*/ 6627813 h 6682971"/>
              <a:gd name="connsiteX7" fmla="*/ 947956 w 7871000"/>
              <a:gd name="connsiteY7" fmla="*/ 5372153 h 6682971"/>
              <a:gd name="connsiteX8" fmla="*/ 0 w 7871000"/>
              <a:gd name="connsiteY8" fmla="*/ 1515718 h 6682971"/>
              <a:gd name="connsiteX0" fmla="*/ 0 w 7871000"/>
              <a:gd name="connsiteY0" fmla="*/ 1746164 h 6913417"/>
              <a:gd name="connsiteX1" fmla="*/ 156702 w 7871000"/>
              <a:gd name="connsiteY1" fmla="*/ 238835 h 6913417"/>
              <a:gd name="connsiteX2" fmla="*/ 6749564 w 7871000"/>
              <a:gd name="connsiteY2" fmla="*/ 230446 h 6913417"/>
              <a:gd name="connsiteX3" fmla="*/ 7837444 w 7871000"/>
              <a:gd name="connsiteY3" fmla="*/ 286480 h 6913417"/>
              <a:gd name="connsiteX4" fmla="*/ 7871000 w 7871000"/>
              <a:gd name="connsiteY4" fmla="*/ 6206606 h 6913417"/>
              <a:gd name="connsiteX5" fmla="*/ 5658995 w 7871000"/>
              <a:gd name="connsiteY5" fmla="*/ 6866648 h 6913417"/>
              <a:gd name="connsiteX6" fmla="*/ 2253950 w 7871000"/>
              <a:gd name="connsiteY6" fmla="*/ 6858259 h 6913417"/>
              <a:gd name="connsiteX7" fmla="*/ 947956 w 7871000"/>
              <a:gd name="connsiteY7" fmla="*/ 5602599 h 6913417"/>
              <a:gd name="connsiteX8" fmla="*/ 0 w 7871000"/>
              <a:gd name="connsiteY8" fmla="*/ 1746164 h 6913417"/>
              <a:gd name="connsiteX0" fmla="*/ 0 w 7871000"/>
              <a:gd name="connsiteY0" fmla="*/ 1515718 h 6682971"/>
              <a:gd name="connsiteX1" fmla="*/ 156702 w 7871000"/>
              <a:gd name="connsiteY1" fmla="*/ 8389 h 6682971"/>
              <a:gd name="connsiteX2" fmla="*/ 6749564 w 7871000"/>
              <a:gd name="connsiteY2" fmla="*/ 0 h 6682971"/>
              <a:gd name="connsiteX3" fmla="*/ 7837444 w 7871000"/>
              <a:gd name="connsiteY3" fmla="*/ 56034 h 6682971"/>
              <a:gd name="connsiteX4" fmla="*/ 7871000 w 7871000"/>
              <a:gd name="connsiteY4" fmla="*/ 5976160 h 6682971"/>
              <a:gd name="connsiteX5" fmla="*/ 5658995 w 7871000"/>
              <a:gd name="connsiteY5" fmla="*/ 6636202 h 6682971"/>
              <a:gd name="connsiteX6" fmla="*/ 2253950 w 7871000"/>
              <a:gd name="connsiteY6" fmla="*/ 6627813 h 6682971"/>
              <a:gd name="connsiteX7" fmla="*/ 947956 w 7871000"/>
              <a:gd name="connsiteY7" fmla="*/ 5372153 h 6682971"/>
              <a:gd name="connsiteX8" fmla="*/ 0 w 7871000"/>
              <a:gd name="connsiteY8" fmla="*/ 1515718 h 6682971"/>
              <a:gd name="connsiteX0" fmla="*/ 0 w 7871000"/>
              <a:gd name="connsiteY0" fmla="*/ 1515996 h 6683249"/>
              <a:gd name="connsiteX1" fmla="*/ 195705 w 7871000"/>
              <a:gd name="connsiteY1" fmla="*/ 0 h 6683249"/>
              <a:gd name="connsiteX2" fmla="*/ 6749564 w 7871000"/>
              <a:gd name="connsiteY2" fmla="*/ 278 h 6683249"/>
              <a:gd name="connsiteX3" fmla="*/ 7837444 w 7871000"/>
              <a:gd name="connsiteY3" fmla="*/ 56312 h 6683249"/>
              <a:gd name="connsiteX4" fmla="*/ 7871000 w 7871000"/>
              <a:gd name="connsiteY4" fmla="*/ 5976438 h 6683249"/>
              <a:gd name="connsiteX5" fmla="*/ 5658995 w 7871000"/>
              <a:gd name="connsiteY5" fmla="*/ 6636480 h 6683249"/>
              <a:gd name="connsiteX6" fmla="*/ 2253950 w 7871000"/>
              <a:gd name="connsiteY6" fmla="*/ 6628091 h 6683249"/>
              <a:gd name="connsiteX7" fmla="*/ 947956 w 7871000"/>
              <a:gd name="connsiteY7" fmla="*/ 5372431 h 6683249"/>
              <a:gd name="connsiteX8" fmla="*/ 0 w 7871000"/>
              <a:gd name="connsiteY8" fmla="*/ 1515996 h 6683249"/>
              <a:gd name="connsiteX0" fmla="*/ 0 w 7871000"/>
              <a:gd name="connsiteY0" fmla="*/ 1515718 h 6682971"/>
              <a:gd name="connsiteX1" fmla="*/ 192404 w 7871000"/>
              <a:gd name="connsiteY1" fmla="*/ 3023 h 6682971"/>
              <a:gd name="connsiteX2" fmla="*/ 6749564 w 7871000"/>
              <a:gd name="connsiteY2" fmla="*/ 0 h 6682971"/>
              <a:gd name="connsiteX3" fmla="*/ 7837444 w 7871000"/>
              <a:gd name="connsiteY3" fmla="*/ 56034 h 6682971"/>
              <a:gd name="connsiteX4" fmla="*/ 7871000 w 7871000"/>
              <a:gd name="connsiteY4" fmla="*/ 5976160 h 6682971"/>
              <a:gd name="connsiteX5" fmla="*/ 5658995 w 7871000"/>
              <a:gd name="connsiteY5" fmla="*/ 6636202 h 6682971"/>
              <a:gd name="connsiteX6" fmla="*/ 2253950 w 7871000"/>
              <a:gd name="connsiteY6" fmla="*/ 6627813 h 6682971"/>
              <a:gd name="connsiteX7" fmla="*/ 947956 w 7871000"/>
              <a:gd name="connsiteY7" fmla="*/ 5372153 h 6682971"/>
              <a:gd name="connsiteX8" fmla="*/ 0 w 7871000"/>
              <a:gd name="connsiteY8" fmla="*/ 1515718 h 6682971"/>
              <a:gd name="connsiteX0" fmla="*/ 0 w 7871000"/>
              <a:gd name="connsiteY0" fmla="*/ 1515718 h 6682971"/>
              <a:gd name="connsiteX1" fmla="*/ 192404 w 7871000"/>
              <a:gd name="connsiteY1" fmla="*/ 3023 h 6682971"/>
              <a:gd name="connsiteX2" fmla="*/ 6749564 w 7871000"/>
              <a:gd name="connsiteY2" fmla="*/ 0 h 6682971"/>
              <a:gd name="connsiteX3" fmla="*/ 7837444 w 7871000"/>
              <a:gd name="connsiteY3" fmla="*/ 56034 h 6682971"/>
              <a:gd name="connsiteX4" fmla="*/ 7871000 w 7871000"/>
              <a:gd name="connsiteY4" fmla="*/ 5976160 h 6682971"/>
              <a:gd name="connsiteX5" fmla="*/ 5658995 w 7871000"/>
              <a:gd name="connsiteY5" fmla="*/ 6636202 h 6682971"/>
              <a:gd name="connsiteX6" fmla="*/ 2253950 w 7871000"/>
              <a:gd name="connsiteY6" fmla="*/ 6627813 h 6682971"/>
              <a:gd name="connsiteX7" fmla="*/ 947956 w 7871000"/>
              <a:gd name="connsiteY7" fmla="*/ 5372153 h 6682971"/>
              <a:gd name="connsiteX8" fmla="*/ 0 w 7871000"/>
              <a:gd name="connsiteY8" fmla="*/ 1515718 h 6682971"/>
              <a:gd name="connsiteX0" fmla="*/ 0 w 7867699"/>
              <a:gd name="connsiteY0" fmla="*/ 1528923 h 6682971"/>
              <a:gd name="connsiteX1" fmla="*/ 189103 w 7867699"/>
              <a:gd name="connsiteY1" fmla="*/ 3023 h 6682971"/>
              <a:gd name="connsiteX2" fmla="*/ 6746263 w 7867699"/>
              <a:gd name="connsiteY2" fmla="*/ 0 h 6682971"/>
              <a:gd name="connsiteX3" fmla="*/ 7834143 w 7867699"/>
              <a:gd name="connsiteY3" fmla="*/ 56034 h 6682971"/>
              <a:gd name="connsiteX4" fmla="*/ 7867699 w 7867699"/>
              <a:gd name="connsiteY4" fmla="*/ 5976160 h 6682971"/>
              <a:gd name="connsiteX5" fmla="*/ 5655694 w 7867699"/>
              <a:gd name="connsiteY5" fmla="*/ 6636202 h 6682971"/>
              <a:gd name="connsiteX6" fmla="*/ 2250649 w 7867699"/>
              <a:gd name="connsiteY6" fmla="*/ 6627813 h 6682971"/>
              <a:gd name="connsiteX7" fmla="*/ 944655 w 7867699"/>
              <a:gd name="connsiteY7" fmla="*/ 5372153 h 6682971"/>
              <a:gd name="connsiteX8" fmla="*/ 0 w 7867699"/>
              <a:gd name="connsiteY8" fmla="*/ 1528923 h 6682971"/>
              <a:gd name="connsiteX0" fmla="*/ 0 w 7867699"/>
              <a:gd name="connsiteY0" fmla="*/ 1528923 h 6682971"/>
              <a:gd name="connsiteX1" fmla="*/ 189103 w 7867699"/>
              <a:gd name="connsiteY1" fmla="*/ 3023 h 6682971"/>
              <a:gd name="connsiteX2" fmla="*/ 6746263 w 7867699"/>
              <a:gd name="connsiteY2" fmla="*/ 0 h 6682971"/>
              <a:gd name="connsiteX3" fmla="*/ 7834143 w 7867699"/>
              <a:gd name="connsiteY3" fmla="*/ 56034 h 6682971"/>
              <a:gd name="connsiteX4" fmla="*/ 7867699 w 7867699"/>
              <a:gd name="connsiteY4" fmla="*/ 5976160 h 6682971"/>
              <a:gd name="connsiteX5" fmla="*/ 5655694 w 7867699"/>
              <a:gd name="connsiteY5" fmla="*/ 6636202 h 6682971"/>
              <a:gd name="connsiteX6" fmla="*/ 2250649 w 7867699"/>
              <a:gd name="connsiteY6" fmla="*/ 6627813 h 6682971"/>
              <a:gd name="connsiteX7" fmla="*/ 944655 w 7867699"/>
              <a:gd name="connsiteY7" fmla="*/ 5372153 h 6682971"/>
              <a:gd name="connsiteX8" fmla="*/ 0 w 7867699"/>
              <a:gd name="connsiteY8" fmla="*/ 1528923 h 6682971"/>
              <a:gd name="connsiteX0" fmla="*/ 0 w 7867699"/>
              <a:gd name="connsiteY0" fmla="*/ 1528923 h 6682971"/>
              <a:gd name="connsiteX1" fmla="*/ 189103 w 7867699"/>
              <a:gd name="connsiteY1" fmla="*/ 3023 h 6682971"/>
              <a:gd name="connsiteX2" fmla="*/ 6746263 w 7867699"/>
              <a:gd name="connsiteY2" fmla="*/ 0 h 6682971"/>
              <a:gd name="connsiteX3" fmla="*/ 7834143 w 7867699"/>
              <a:gd name="connsiteY3" fmla="*/ 56034 h 6682971"/>
              <a:gd name="connsiteX4" fmla="*/ 7867699 w 7867699"/>
              <a:gd name="connsiteY4" fmla="*/ 5976160 h 6682971"/>
              <a:gd name="connsiteX5" fmla="*/ 5655694 w 7867699"/>
              <a:gd name="connsiteY5" fmla="*/ 6636202 h 6682971"/>
              <a:gd name="connsiteX6" fmla="*/ 2250649 w 7867699"/>
              <a:gd name="connsiteY6" fmla="*/ 6627813 h 6682971"/>
              <a:gd name="connsiteX7" fmla="*/ 706977 w 7867699"/>
              <a:gd name="connsiteY7" fmla="*/ 4847281 h 6682971"/>
              <a:gd name="connsiteX8" fmla="*/ 0 w 7867699"/>
              <a:gd name="connsiteY8" fmla="*/ 1528923 h 6682971"/>
              <a:gd name="connsiteX0" fmla="*/ 0 w 7867699"/>
              <a:gd name="connsiteY0" fmla="*/ 1528923 h 6682971"/>
              <a:gd name="connsiteX1" fmla="*/ 189103 w 7867699"/>
              <a:gd name="connsiteY1" fmla="*/ 3023 h 6682971"/>
              <a:gd name="connsiteX2" fmla="*/ 6746263 w 7867699"/>
              <a:gd name="connsiteY2" fmla="*/ 0 h 6682971"/>
              <a:gd name="connsiteX3" fmla="*/ 7834143 w 7867699"/>
              <a:gd name="connsiteY3" fmla="*/ 56034 h 6682971"/>
              <a:gd name="connsiteX4" fmla="*/ 7867699 w 7867699"/>
              <a:gd name="connsiteY4" fmla="*/ 5976160 h 6682971"/>
              <a:gd name="connsiteX5" fmla="*/ 5655694 w 7867699"/>
              <a:gd name="connsiteY5" fmla="*/ 6636202 h 6682971"/>
              <a:gd name="connsiteX6" fmla="*/ 2250649 w 7867699"/>
              <a:gd name="connsiteY6" fmla="*/ 6627813 h 6682971"/>
              <a:gd name="connsiteX7" fmla="*/ 706977 w 7867699"/>
              <a:gd name="connsiteY7" fmla="*/ 4847281 h 6682971"/>
              <a:gd name="connsiteX8" fmla="*/ 0 w 7867699"/>
              <a:gd name="connsiteY8" fmla="*/ 1528923 h 6682971"/>
              <a:gd name="connsiteX0" fmla="*/ 0 w 7867699"/>
              <a:gd name="connsiteY0" fmla="*/ 1528923 h 6682971"/>
              <a:gd name="connsiteX1" fmla="*/ 189103 w 7867699"/>
              <a:gd name="connsiteY1" fmla="*/ 3023 h 6682971"/>
              <a:gd name="connsiteX2" fmla="*/ 6746263 w 7867699"/>
              <a:gd name="connsiteY2" fmla="*/ 0 h 6682971"/>
              <a:gd name="connsiteX3" fmla="*/ 7834143 w 7867699"/>
              <a:gd name="connsiteY3" fmla="*/ 56034 h 6682971"/>
              <a:gd name="connsiteX4" fmla="*/ 7867699 w 7867699"/>
              <a:gd name="connsiteY4" fmla="*/ 5976160 h 6682971"/>
              <a:gd name="connsiteX5" fmla="*/ 5655694 w 7867699"/>
              <a:gd name="connsiteY5" fmla="*/ 6636202 h 6682971"/>
              <a:gd name="connsiteX6" fmla="*/ 2250649 w 7867699"/>
              <a:gd name="connsiteY6" fmla="*/ 6627813 h 6682971"/>
              <a:gd name="connsiteX7" fmla="*/ 706977 w 7867699"/>
              <a:gd name="connsiteY7" fmla="*/ 4847281 h 6682971"/>
              <a:gd name="connsiteX8" fmla="*/ 0 w 7867699"/>
              <a:gd name="connsiteY8" fmla="*/ 1528923 h 6682971"/>
              <a:gd name="connsiteX0" fmla="*/ 0 w 7867699"/>
              <a:gd name="connsiteY0" fmla="*/ 1528923 h 6685119"/>
              <a:gd name="connsiteX1" fmla="*/ 189103 w 7867699"/>
              <a:gd name="connsiteY1" fmla="*/ 3023 h 6685119"/>
              <a:gd name="connsiteX2" fmla="*/ 6746263 w 7867699"/>
              <a:gd name="connsiteY2" fmla="*/ 0 h 6685119"/>
              <a:gd name="connsiteX3" fmla="*/ 7834143 w 7867699"/>
              <a:gd name="connsiteY3" fmla="*/ 56034 h 6685119"/>
              <a:gd name="connsiteX4" fmla="*/ 7867699 w 7867699"/>
              <a:gd name="connsiteY4" fmla="*/ 5976160 h 6685119"/>
              <a:gd name="connsiteX5" fmla="*/ 5655694 w 7867699"/>
              <a:gd name="connsiteY5" fmla="*/ 6636202 h 6685119"/>
              <a:gd name="connsiteX6" fmla="*/ 2296864 w 7867699"/>
              <a:gd name="connsiteY6" fmla="*/ 6634415 h 6685119"/>
              <a:gd name="connsiteX7" fmla="*/ 706977 w 7867699"/>
              <a:gd name="connsiteY7" fmla="*/ 4847281 h 6685119"/>
              <a:gd name="connsiteX8" fmla="*/ 0 w 7867699"/>
              <a:gd name="connsiteY8" fmla="*/ 1528923 h 6685119"/>
              <a:gd name="connsiteX0" fmla="*/ 0 w 7867699"/>
              <a:gd name="connsiteY0" fmla="*/ 1528923 h 6685119"/>
              <a:gd name="connsiteX1" fmla="*/ 189103 w 7867699"/>
              <a:gd name="connsiteY1" fmla="*/ 3023 h 6685119"/>
              <a:gd name="connsiteX2" fmla="*/ 6746263 w 7867699"/>
              <a:gd name="connsiteY2" fmla="*/ 0 h 6685119"/>
              <a:gd name="connsiteX3" fmla="*/ 7834143 w 7867699"/>
              <a:gd name="connsiteY3" fmla="*/ 56034 h 6685119"/>
              <a:gd name="connsiteX4" fmla="*/ 7867699 w 7867699"/>
              <a:gd name="connsiteY4" fmla="*/ 5976160 h 6685119"/>
              <a:gd name="connsiteX5" fmla="*/ 5655694 w 7867699"/>
              <a:gd name="connsiteY5" fmla="*/ 6636202 h 6685119"/>
              <a:gd name="connsiteX6" fmla="*/ 2296864 w 7867699"/>
              <a:gd name="connsiteY6" fmla="*/ 6634415 h 6685119"/>
              <a:gd name="connsiteX7" fmla="*/ 706977 w 7867699"/>
              <a:gd name="connsiteY7" fmla="*/ 4847281 h 6685119"/>
              <a:gd name="connsiteX8" fmla="*/ 0 w 7867699"/>
              <a:gd name="connsiteY8" fmla="*/ 1528923 h 6685119"/>
              <a:gd name="connsiteX0" fmla="*/ 0 w 7867699"/>
              <a:gd name="connsiteY0" fmla="*/ 1528923 h 6685119"/>
              <a:gd name="connsiteX1" fmla="*/ 189103 w 7867699"/>
              <a:gd name="connsiteY1" fmla="*/ 3023 h 6685119"/>
              <a:gd name="connsiteX2" fmla="*/ 6746263 w 7867699"/>
              <a:gd name="connsiteY2" fmla="*/ 0 h 6685119"/>
              <a:gd name="connsiteX3" fmla="*/ 7834143 w 7867699"/>
              <a:gd name="connsiteY3" fmla="*/ 56034 h 6685119"/>
              <a:gd name="connsiteX4" fmla="*/ 7867699 w 7867699"/>
              <a:gd name="connsiteY4" fmla="*/ 5976160 h 6685119"/>
              <a:gd name="connsiteX5" fmla="*/ 5655694 w 7867699"/>
              <a:gd name="connsiteY5" fmla="*/ 6636202 h 6685119"/>
              <a:gd name="connsiteX6" fmla="*/ 2296864 w 7867699"/>
              <a:gd name="connsiteY6" fmla="*/ 6634415 h 6685119"/>
              <a:gd name="connsiteX7" fmla="*/ 706977 w 7867699"/>
              <a:gd name="connsiteY7" fmla="*/ 4847281 h 6685119"/>
              <a:gd name="connsiteX8" fmla="*/ 0 w 7867699"/>
              <a:gd name="connsiteY8" fmla="*/ 1528923 h 6685119"/>
              <a:gd name="connsiteX0" fmla="*/ 0 w 7867699"/>
              <a:gd name="connsiteY0" fmla="*/ 1528923 h 6685119"/>
              <a:gd name="connsiteX1" fmla="*/ 189103 w 7867699"/>
              <a:gd name="connsiteY1" fmla="*/ 3023 h 6685119"/>
              <a:gd name="connsiteX2" fmla="*/ 6746263 w 7867699"/>
              <a:gd name="connsiteY2" fmla="*/ 0 h 6685119"/>
              <a:gd name="connsiteX3" fmla="*/ 7834143 w 7867699"/>
              <a:gd name="connsiteY3" fmla="*/ 56034 h 6685119"/>
              <a:gd name="connsiteX4" fmla="*/ 7867699 w 7867699"/>
              <a:gd name="connsiteY4" fmla="*/ 5976160 h 6685119"/>
              <a:gd name="connsiteX5" fmla="*/ 5655694 w 7867699"/>
              <a:gd name="connsiteY5" fmla="*/ 6636202 h 6685119"/>
              <a:gd name="connsiteX6" fmla="*/ 2296864 w 7867699"/>
              <a:gd name="connsiteY6" fmla="*/ 6634415 h 6685119"/>
              <a:gd name="connsiteX7" fmla="*/ 697074 w 7867699"/>
              <a:gd name="connsiteY7" fmla="*/ 4850583 h 6685119"/>
              <a:gd name="connsiteX8" fmla="*/ 0 w 7867699"/>
              <a:gd name="connsiteY8" fmla="*/ 1528923 h 6685119"/>
              <a:gd name="connsiteX0" fmla="*/ 0 w 7867699"/>
              <a:gd name="connsiteY0" fmla="*/ 1528923 h 6636574"/>
              <a:gd name="connsiteX1" fmla="*/ 189103 w 7867699"/>
              <a:gd name="connsiteY1" fmla="*/ 3023 h 6636574"/>
              <a:gd name="connsiteX2" fmla="*/ 6746263 w 7867699"/>
              <a:gd name="connsiteY2" fmla="*/ 0 h 6636574"/>
              <a:gd name="connsiteX3" fmla="*/ 7834143 w 7867699"/>
              <a:gd name="connsiteY3" fmla="*/ 56034 h 6636574"/>
              <a:gd name="connsiteX4" fmla="*/ 7867699 w 7867699"/>
              <a:gd name="connsiteY4" fmla="*/ 5976160 h 6636574"/>
              <a:gd name="connsiteX5" fmla="*/ 5655694 w 7867699"/>
              <a:gd name="connsiteY5" fmla="*/ 6636202 h 6636574"/>
              <a:gd name="connsiteX6" fmla="*/ 2296864 w 7867699"/>
              <a:gd name="connsiteY6" fmla="*/ 6634415 h 6636574"/>
              <a:gd name="connsiteX7" fmla="*/ 697074 w 7867699"/>
              <a:gd name="connsiteY7" fmla="*/ 4850583 h 6636574"/>
              <a:gd name="connsiteX8" fmla="*/ 0 w 7867699"/>
              <a:gd name="connsiteY8" fmla="*/ 1528923 h 6636574"/>
              <a:gd name="connsiteX0" fmla="*/ 0 w 7867699"/>
              <a:gd name="connsiteY0" fmla="*/ 1528923 h 6636202"/>
              <a:gd name="connsiteX1" fmla="*/ 189103 w 7867699"/>
              <a:gd name="connsiteY1" fmla="*/ 3023 h 6636202"/>
              <a:gd name="connsiteX2" fmla="*/ 6746263 w 7867699"/>
              <a:gd name="connsiteY2" fmla="*/ 0 h 6636202"/>
              <a:gd name="connsiteX3" fmla="*/ 7834143 w 7867699"/>
              <a:gd name="connsiteY3" fmla="*/ 56034 h 6636202"/>
              <a:gd name="connsiteX4" fmla="*/ 7867699 w 7867699"/>
              <a:gd name="connsiteY4" fmla="*/ 5976160 h 6636202"/>
              <a:gd name="connsiteX5" fmla="*/ 5655694 w 7867699"/>
              <a:gd name="connsiteY5" fmla="*/ 6636202 h 6636202"/>
              <a:gd name="connsiteX6" fmla="*/ 2296864 w 7867699"/>
              <a:gd name="connsiteY6" fmla="*/ 6634415 h 6636202"/>
              <a:gd name="connsiteX7" fmla="*/ 697074 w 7867699"/>
              <a:gd name="connsiteY7" fmla="*/ 4850583 h 6636202"/>
              <a:gd name="connsiteX8" fmla="*/ 0 w 7867699"/>
              <a:gd name="connsiteY8" fmla="*/ 1528923 h 6636202"/>
              <a:gd name="connsiteX0" fmla="*/ 0 w 7867699"/>
              <a:gd name="connsiteY0" fmla="*/ 1528923 h 6634415"/>
              <a:gd name="connsiteX1" fmla="*/ 189103 w 7867699"/>
              <a:gd name="connsiteY1" fmla="*/ 3023 h 6634415"/>
              <a:gd name="connsiteX2" fmla="*/ 6746263 w 7867699"/>
              <a:gd name="connsiteY2" fmla="*/ 0 h 6634415"/>
              <a:gd name="connsiteX3" fmla="*/ 7834143 w 7867699"/>
              <a:gd name="connsiteY3" fmla="*/ 56034 h 6634415"/>
              <a:gd name="connsiteX4" fmla="*/ 7867699 w 7867699"/>
              <a:gd name="connsiteY4" fmla="*/ 5976160 h 6634415"/>
              <a:gd name="connsiteX5" fmla="*/ 5649092 w 7867699"/>
              <a:gd name="connsiteY5" fmla="*/ 6629600 h 6634415"/>
              <a:gd name="connsiteX6" fmla="*/ 2296864 w 7867699"/>
              <a:gd name="connsiteY6" fmla="*/ 6634415 h 6634415"/>
              <a:gd name="connsiteX7" fmla="*/ 697074 w 7867699"/>
              <a:gd name="connsiteY7" fmla="*/ 4850583 h 6634415"/>
              <a:gd name="connsiteX8" fmla="*/ 0 w 7867699"/>
              <a:gd name="connsiteY8" fmla="*/ 1528923 h 6634415"/>
              <a:gd name="connsiteX0" fmla="*/ 0 w 7867699"/>
              <a:gd name="connsiteY0" fmla="*/ 1528923 h 6638302"/>
              <a:gd name="connsiteX1" fmla="*/ 189103 w 7867699"/>
              <a:gd name="connsiteY1" fmla="*/ 3023 h 6638302"/>
              <a:gd name="connsiteX2" fmla="*/ 6746263 w 7867699"/>
              <a:gd name="connsiteY2" fmla="*/ 0 h 6638302"/>
              <a:gd name="connsiteX3" fmla="*/ 7834143 w 7867699"/>
              <a:gd name="connsiteY3" fmla="*/ 56034 h 6638302"/>
              <a:gd name="connsiteX4" fmla="*/ 7867699 w 7867699"/>
              <a:gd name="connsiteY4" fmla="*/ 5976160 h 6638302"/>
              <a:gd name="connsiteX5" fmla="*/ 5649092 w 7867699"/>
              <a:gd name="connsiteY5" fmla="*/ 6629600 h 6638302"/>
              <a:gd name="connsiteX6" fmla="*/ 2296864 w 7867699"/>
              <a:gd name="connsiteY6" fmla="*/ 6634415 h 6638302"/>
              <a:gd name="connsiteX7" fmla="*/ 697074 w 7867699"/>
              <a:gd name="connsiteY7" fmla="*/ 4850583 h 6638302"/>
              <a:gd name="connsiteX8" fmla="*/ 0 w 7867699"/>
              <a:gd name="connsiteY8" fmla="*/ 1528923 h 6638302"/>
              <a:gd name="connsiteX0" fmla="*/ 0 w 7871000"/>
              <a:gd name="connsiteY0" fmla="*/ 1528923 h 6680735"/>
              <a:gd name="connsiteX1" fmla="*/ 189103 w 7871000"/>
              <a:gd name="connsiteY1" fmla="*/ 3023 h 6680735"/>
              <a:gd name="connsiteX2" fmla="*/ 6746263 w 7871000"/>
              <a:gd name="connsiteY2" fmla="*/ 0 h 6680735"/>
              <a:gd name="connsiteX3" fmla="*/ 7834143 w 7871000"/>
              <a:gd name="connsiteY3" fmla="*/ 56034 h 6680735"/>
              <a:gd name="connsiteX4" fmla="*/ 7871000 w 7871000"/>
              <a:gd name="connsiteY4" fmla="*/ 5956354 h 6680735"/>
              <a:gd name="connsiteX5" fmla="*/ 5649092 w 7871000"/>
              <a:gd name="connsiteY5" fmla="*/ 6629600 h 6680735"/>
              <a:gd name="connsiteX6" fmla="*/ 2296864 w 7871000"/>
              <a:gd name="connsiteY6" fmla="*/ 6634415 h 6680735"/>
              <a:gd name="connsiteX7" fmla="*/ 697074 w 7871000"/>
              <a:gd name="connsiteY7" fmla="*/ 4850583 h 6680735"/>
              <a:gd name="connsiteX8" fmla="*/ 0 w 7871000"/>
              <a:gd name="connsiteY8" fmla="*/ 1528923 h 6680735"/>
              <a:gd name="connsiteX0" fmla="*/ 0 w 7871000"/>
              <a:gd name="connsiteY0" fmla="*/ 1528923 h 6680735"/>
              <a:gd name="connsiteX1" fmla="*/ 189103 w 7871000"/>
              <a:gd name="connsiteY1" fmla="*/ 3023 h 6680735"/>
              <a:gd name="connsiteX2" fmla="*/ 6746263 w 7871000"/>
              <a:gd name="connsiteY2" fmla="*/ 0 h 6680735"/>
              <a:gd name="connsiteX3" fmla="*/ 7859195 w 7871000"/>
              <a:gd name="connsiteY3" fmla="*/ 1754 h 6680735"/>
              <a:gd name="connsiteX4" fmla="*/ 7871000 w 7871000"/>
              <a:gd name="connsiteY4" fmla="*/ 5956354 h 6680735"/>
              <a:gd name="connsiteX5" fmla="*/ 5649092 w 7871000"/>
              <a:gd name="connsiteY5" fmla="*/ 6629600 h 6680735"/>
              <a:gd name="connsiteX6" fmla="*/ 2296864 w 7871000"/>
              <a:gd name="connsiteY6" fmla="*/ 6634415 h 6680735"/>
              <a:gd name="connsiteX7" fmla="*/ 697074 w 7871000"/>
              <a:gd name="connsiteY7" fmla="*/ 4850583 h 6680735"/>
              <a:gd name="connsiteX8" fmla="*/ 0 w 7871000"/>
              <a:gd name="connsiteY8" fmla="*/ 1528923 h 6680735"/>
              <a:gd name="connsiteX0" fmla="*/ 0 w 7871000"/>
              <a:gd name="connsiteY0" fmla="*/ 1528923 h 6695538"/>
              <a:gd name="connsiteX1" fmla="*/ 189103 w 7871000"/>
              <a:gd name="connsiteY1" fmla="*/ 3023 h 6695538"/>
              <a:gd name="connsiteX2" fmla="*/ 6746263 w 7871000"/>
              <a:gd name="connsiteY2" fmla="*/ 0 h 6695538"/>
              <a:gd name="connsiteX3" fmla="*/ 7859195 w 7871000"/>
              <a:gd name="connsiteY3" fmla="*/ 1754 h 6695538"/>
              <a:gd name="connsiteX4" fmla="*/ 7871000 w 7871000"/>
              <a:gd name="connsiteY4" fmla="*/ 5956354 h 6695538"/>
              <a:gd name="connsiteX5" fmla="*/ 5649092 w 7871000"/>
              <a:gd name="connsiteY5" fmla="*/ 6629600 h 6695538"/>
              <a:gd name="connsiteX6" fmla="*/ 2296864 w 7871000"/>
              <a:gd name="connsiteY6" fmla="*/ 6634415 h 6695538"/>
              <a:gd name="connsiteX7" fmla="*/ 697074 w 7871000"/>
              <a:gd name="connsiteY7" fmla="*/ 4850583 h 6695538"/>
              <a:gd name="connsiteX8" fmla="*/ 0 w 7871000"/>
              <a:gd name="connsiteY8" fmla="*/ 1528923 h 6695538"/>
              <a:gd name="connsiteX0" fmla="*/ 0 w 7861947"/>
              <a:gd name="connsiteY0" fmla="*/ 1528923 h 7089492"/>
              <a:gd name="connsiteX1" fmla="*/ 189103 w 7861947"/>
              <a:gd name="connsiteY1" fmla="*/ 3023 h 7089492"/>
              <a:gd name="connsiteX2" fmla="*/ 6746263 w 7861947"/>
              <a:gd name="connsiteY2" fmla="*/ 0 h 7089492"/>
              <a:gd name="connsiteX3" fmla="*/ 7859195 w 7861947"/>
              <a:gd name="connsiteY3" fmla="*/ 1754 h 7089492"/>
              <a:gd name="connsiteX4" fmla="*/ 7861947 w 7861947"/>
              <a:gd name="connsiteY4" fmla="*/ 6861700 h 7089492"/>
              <a:gd name="connsiteX5" fmla="*/ 5649092 w 7861947"/>
              <a:gd name="connsiteY5" fmla="*/ 6629600 h 7089492"/>
              <a:gd name="connsiteX6" fmla="*/ 2296864 w 7861947"/>
              <a:gd name="connsiteY6" fmla="*/ 6634415 h 7089492"/>
              <a:gd name="connsiteX7" fmla="*/ 697074 w 7861947"/>
              <a:gd name="connsiteY7" fmla="*/ 4850583 h 7089492"/>
              <a:gd name="connsiteX8" fmla="*/ 0 w 7861947"/>
              <a:gd name="connsiteY8" fmla="*/ 1528923 h 7089492"/>
              <a:gd name="connsiteX0" fmla="*/ 0 w 7861952"/>
              <a:gd name="connsiteY0" fmla="*/ 1528923 h 6861700"/>
              <a:gd name="connsiteX1" fmla="*/ 189103 w 7861952"/>
              <a:gd name="connsiteY1" fmla="*/ 3023 h 6861700"/>
              <a:gd name="connsiteX2" fmla="*/ 6746263 w 7861952"/>
              <a:gd name="connsiteY2" fmla="*/ 0 h 6861700"/>
              <a:gd name="connsiteX3" fmla="*/ 7859195 w 7861952"/>
              <a:gd name="connsiteY3" fmla="*/ 1754 h 6861700"/>
              <a:gd name="connsiteX4" fmla="*/ 7861947 w 7861952"/>
              <a:gd name="connsiteY4" fmla="*/ 6861700 h 6861700"/>
              <a:gd name="connsiteX5" fmla="*/ 5649092 w 7861952"/>
              <a:gd name="connsiteY5" fmla="*/ 6629600 h 6861700"/>
              <a:gd name="connsiteX6" fmla="*/ 2296864 w 7861952"/>
              <a:gd name="connsiteY6" fmla="*/ 6634415 h 6861700"/>
              <a:gd name="connsiteX7" fmla="*/ 697074 w 7861952"/>
              <a:gd name="connsiteY7" fmla="*/ 4850583 h 6861700"/>
              <a:gd name="connsiteX8" fmla="*/ 0 w 7861952"/>
              <a:gd name="connsiteY8" fmla="*/ 1528923 h 6861700"/>
              <a:gd name="connsiteX0" fmla="*/ 0 w 7861952"/>
              <a:gd name="connsiteY0" fmla="*/ 1528923 h 6881416"/>
              <a:gd name="connsiteX1" fmla="*/ 189103 w 7861952"/>
              <a:gd name="connsiteY1" fmla="*/ 3023 h 6881416"/>
              <a:gd name="connsiteX2" fmla="*/ 6746263 w 7861952"/>
              <a:gd name="connsiteY2" fmla="*/ 0 h 6881416"/>
              <a:gd name="connsiteX3" fmla="*/ 7859195 w 7861952"/>
              <a:gd name="connsiteY3" fmla="*/ 1754 h 6881416"/>
              <a:gd name="connsiteX4" fmla="*/ 7861947 w 7861952"/>
              <a:gd name="connsiteY4" fmla="*/ 6861700 h 6881416"/>
              <a:gd name="connsiteX5" fmla="*/ 5597333 w 7861952"/>
              <a:gd name="connsiteY5" fmla="*/ 6865388 h 6881416"/>
              <a:gd name="connsiteX6" fmla="*/ 2296864 w 7861952"/>
              <a:gd name="connsiteY6" fmla="*/ 6634415 h 6881416"/>
              <a:gd name="connsiteX7" fmla="*/ 697074 w 7861952"/>
              <a:gd name="connsiteY7" fmla="*/ 4850583 h 6881416"/>
              <a:gd name="connsiteX8" fmla="*/ 0 w 7861952"/>
              <a:gd name="connsiteY8" fmla="*/ 1528923 h 6881416"/>
              <a:gd name="connsiteX0" fmla="*/ 0 w 7861952"/>
              <a:gd name="connsiteY0" fmla="*/ 1528923 h 6876321"/>
              <a:gd name="connsiteX1" fmla="*/ 189103 w 7861952"/>
              <a:gd name="connsiteY1" fmla="*/ 3023 h 6876321"/>
              <a:gd name="connsiteX2" fmla="*/ 6746263 w 7861952"/>
              <a:gd name="connsiteY2" fmla="*/ 0 h 6876321"/>
              <a:gd name="connsiteX3" fmla="*/ 7859195 w 7861952"/>
              <a:gd name="connsiteY3" fmla="*/ 1754 h 6876321"/>
              <a:gd name="connsiteX4" fmla="*/ 7861947 w 7861952"/>
              <a:gd name="connsiteY4" fmla="*/ 6861700 h 6876321"/>
              <a:gd name="connsiteX5" fmla="*/ 5597333 w 7861952"/>
              <a:gd name="connsiteY5" fmla="*/ 6865388 h 6876321"/>
              <a:gd name="connsiteX6" fmla="*/ 2296864 w 7861952"/>
              <a:gd name="connsiteY6" fmla="*/ 6634415 h 6876321"/>
              <a:gd name="connsiteX7" fmla="*/ 697074 w 7861952"/>
              <a:gd name="connsiteY7" fmla="*/ 4850583 h 6876321"/>
              <a:gd name="connsiteX8" fmla="*/ 0 w 7861952"/>
              <a:gd name="connsiteY8" fmla="*/ 1528923 h 6876321"/>
              <a:gd name="connsiteX0" fmla="*/ 0 w 7861952"/>
              <a:gd name="connsiteY0" fmla="*/ 1528923 h 6897368"/>
              <a:gd name="connsiteX1" fmla="*/ 189103 w 7861952"/>
              <a:gd name="connsiteY1" fmla="*/ 3023 h 6897368"/>
              <a:gd name="connsiteX2" fmla="*/ 6746263 w 7861952"/>
              <a:gd name="connsiteY2" fmla="*/ 0 h 6897368"/>
              <a:gd name="connsiteX3" fmla="*/ 7859195 w 7861952"/>
              <a:gd name="connsiteY3" fmla="*/ 1754 h 6897368"/>
              <a:gd name="connsiteX4" fmla="*/ 7861947 w 7861952"/>
              <a:gd name="connsiteY4" fmla="*/ 6861700 h 6897368"/>
              <a:gd name="connsiteX5" fmla="*/ 5597333 w 7861952"/>
              <a:gd name="connsiteY5" fmla="*/ 6865388 h 6897368"/>
              <a:gd name="connsiteX6" fmla="*/ 2544154 w 7861952"/>
              <a:gd name="connsiteY6" fmla="*/ 6875954 h 6897368"/>
              <a:gd name="connsiteX7" fmla="*/ 697074 w 7861952"/>
              <a:gd name="connsiteY7" fmla="*/ 4850583 h 6897368"/>
              <a:gd name="connsiteX8" fmla="*/ 0 w 7861952"/>
              <a:gd name="connsiteY8" fmla="*/ 1528923 h 6897368"/>
              <a:gd name="connsiteX0" fmla="*/ 0 w 7861952"/>
              <a:gd name="connsiteY0" fmla="*/ 1528923 h 6897368"/>
              <a:gd name="connsiteX1" fmla="*/ 189103 w 7861952"/>
              <a:gd name="connsiteY1" fmla="*/ 3023 h 6897368"/>
              <a:gd name="connsiteX2" fmla="*/ 6746263 w 7861952"/>
              <a:gd name="connsiteY2" fmla="*/ 0 h 6897368"/>
              <a:gd name="connsiteX3" fmla="*/ 7859195 w 7861952"/>
              <a:gd name="connsiteY3" fmla="*/ 1754 h 6897368"/>
              <a:gd name="connsiteX4" fmla="*/ 7861947 w 7861952"/>
              <a:gd name="connsiteY4" fmla="*/ 6861700 h 6897368"/>
              <a:gd name="connsiteX5" fmla="*/ 5597333 w 7861952"/>
              <a:gd name="connsiteY5" fmla="*/ 6865388 h 6897368"/>
              <a:gd name="connsiteX6" fmla="*/ 2544154 w 7861952"/>
              <a:gd name="connsiteY6" fmla="*/ 6875954 h 6897368"/>
              <a:gd name="connsiteX7" fmla="*/ 697074 w 7861952"/>
              <a:gd name="connsiteY7" fmla="*/ 4850583 h 6897368"/>
              <a:gd name="connsiteX8" fmla="*/ 0 w 7861952"/>
              <a:gd name="connsiteY8" fmla="*/ 1528923 h 6897368"/>
              <a:gd name="connsiteX0" fmla="*/ 0 w 7861952"/>
              <a:gd name="connsiteY0" fmla="*/ 1528923 h 6875954"/>
              <a:gd name="connsiteX1" fmla="*/ 189103 w 7861952"/>
              <a:gd name="connsiteY1" fmla="*/ 3023 h 6875954"/>
              <a:gd name="connsiteX2" fmla="*/ 6746263 w 7861952"/>
              <a:gd name="connsiteY2" fmla="*/ 0 h 6875954"/>
              <a:gd name="connsiteX3" fmla="*/ 7859195 w 7861952"/>
              <a:gd name="connsiteY3" fmla="*/ 1754 h 6875954"/>
              <a:gd name="connsiteX4" fmla="*/ 7861947 w 7861952"/>
              <a:gd name="connsiteY4" fmla="*/ 6861700 h 6875954"/>
              <a:gd name="connsiteX5" fmla="*/ 5597333 w 7861952"/>
              <a:gd name="connsiteY5" fmla="*/ 6865388 h 6875954"/>
              <a:gd name="connsiteX6" fmla="*/ 2544154 w 7861952"/>
              <a:gd name="connsiteY6" fmla="*/ 6875954 h 6875954"/>
              <a:gd name="connsiteX7" fmla="*/ 697074 w 7861952"/>
              <a:gd name="connsiteY7" fmla="*/ 4850583 h 6875954"/>
              <a:gd name="connsiteX8" fmla="*/ 0 w 7861952"/>
              <a:gd name="connsiteY8" fmla="*/ 1528923 h 6875954"/>
              <a:gd name="connsiteX0" fmla="*/ 0 w 7861952"/>
              <a:gd name="connsiteY0" fmla="*/ 1528923 h 6887752"/>
              <a:gd name="connsiteX1" fmla="*/ 189103 w 7861952"/>
              <a:gd name="connsiteY1" fmla="*/ 3023 h 6887752"/>
              <a:gd name="connsiteX2" fmla="*/ 6746263 w 7861952"/>
              <a:gd name="connsiteY2" fmla="*/ 0 h 6887752"/>
              <a:gd name="connsiteX3" fmla="*/ 7859195 w 7861952"/>
              <a:gd name="connsiteY3" fmla="*/ 1754 h 6887752"/>
              <a:gd name="connsiteX4" fmla="*/ 7861947 w 7861952"/>
              <a:gd name="connsiteY4" fmla="*/ 6861700 h 6887752"/>
              <a:gd name="connsiteX5" fmla="*/ 5597333 w 7861952"/>
              <a:gd name="connsiteY5" fmla="*/ 6865388 h 6887752"/>
              <a:gd name="connsiteX6" fmla="*/ 2603147 w 7861952"/>
              <a:gd name="connsiteY6" fmla="*/ 6887752 h 6887752"/>
              <a:gd name="connsiteX7" fmla="*/ 697074 w 7861952"/>
              <a:gd name="connsiteY7" fmla="*/ 4850583 h 6887752"/>
              <a:gd name="connsiteX8" fmla="*/ 0 w 7861952"/>
              <a:gd name="connsiteY8" fmla="*/ 1528923 h 6887752"/>
              <a:gd name="connsiteX0" fmla="*/ 0 w 7861952"/>
              <a:gd name="connsiteY0" fmla="*/ 1528923 h 6866414"/>
              <a:gd name="connsiteX1" fmla="*/ 189103 w 7861952"/>
              <a:gd name="connsiteY1" fmla="*/ 3023 h 6866414"/>
              <a:gd name="connsiteX2" fmla="*/ 6746263 w 7861952"/>
              <a:gd name="connsiteY2" fmla="*/ 0 h 6866414"/>
              <a:gd name="connsiteX3" fmla="*/ 7859195 w 7861952"/>
              <a:gd name="connsiteY3" fmla="*/ 1754 h 6866414"/>
              <a:gd name="connsiteX4" fmla="*/ 7861947 w 7861952"/>
              <a:gd name="connsiteY4" fmla="*/ 6861700 h 6866414"/>
              <a:gd name="connsiteX5" fmla="*/ 5597333 w 7861952"/>
              <a:gd name="connsiteY5" fmla="*/ 6865388 h 6866414"/>
              <a:gd name="connsiteX6" fmla="*/ 2549172 w 7861952"/>
              <a:gd name="connsiteY6" fmla="*/ 6840404 h 6866414"/>
              <a:gd name="connsiteX7" fmla="*/ 697074 w 7861952"/>
              <a:gd name="connsiteY7" fmla="*/ 4850583 h 6866414"/>
              <a:gd name="connsiteX8" fmla="*/ 0 w 7861952"/>
              <a:gd name="connsiteY8" fmla="*/ 1528923 h 6866414"/>
              <a:gd name="connsiteX0" fmla="*/ 0 w 7861952"/>
              <a:gd name="connsiteY0" fmla="*/ 1528923 h 6866414"/>
              <a:gd name="connsiteX1" fmla="*/ 189103 w 7861952"/>
              <a:gd name="connsiteY1" fmla="*/ 3023 h 6866414"/>
              <a:gd name="connsiteX2" fmla="*/ 6746263 w 7861952"/>
              <a:gd name="connsiteY2" fmla="*/ 0 h 6866414"/>
              <a:gd name="connsiteX3" fmla="*/ 7859195 w 7861952"/>
              <a:gd name="connsiteY3" fmla="*/ 1754 h 6866414"/>
              <a:gd name="connsiteX4" fmla="*/ 7861947 w 7861952"/>
              <a:gd name="connsiteY4" fmla="*/ 6861700 h 6866414"/>
              <a:gd name="connsiteX5" fmla="*/ 5597333 w 7861952"/>
              <a:gd name="connsiteY5" fmla="*/ 6865388 h 6866414"/>
              <a:gd name="connsiteX6" fmla="*/ 2549172 w 7861952"/>
              <a:gd name="connsiteY6" fmla="*/ 6840404 h 6866414"/>
              <a:gd name="connsiteX7" fmla="*/ 697074 w 7861952"/>
              <a:gd name="connsiteY7" fmla="*/ 4850583 h 6866414"/>
              <a:gd name="connsiteX8" fmla="*/ 0 w 7861952"/>
              <a:gd name="connsiteY8" fmla="*/ 1528923 h 6866414"/>
              <a:gd name="connsiteX0" fmla="*/ 0 w 7860482"/>
              <a:gd name="connsiteY0" fmla="*/ 1528923 h 6865388"/>
              <a:gd name="connsiteX1" fmla="*/ 189103 w 7860482"/>
              <a:gd name="connsiteY1" fmla="*/ 3023 h 6865388"/>
              <a:gd name="connsiteX2" fmla="*/ 6746263 w 7860482"/>
              <a:gd name="connsiteY2" fmla="*/ 0 h 6865388"/>
              <a:gd name="connsiteX3" fmla="*/ 7859195 w 7860482"/>
              <a:gd name="connsiteY3" fmla="*/ 1754 h 6865388"/>
              <a:gd name="connsiteX4" fmla="*/ 7855597 w 7860482"/>
              <a:gd name="connsiteY4" fmla="*/ 6836448 h 6865388"/>
              <a:gd name="connsiteX5" fmla="*/ 5597333 w 7860482"/>
              <a:gd name="connsiteY5" fmla="*/ 6865388 h 6865388"/>
              <a:gd name="connsiteX6" fmla="*/ 2549172 w 7860482"/>
              <a:gd name="connsiteY6" fmla="*/ 6840404 h 6865388"/>
              <a:gd name="connsiteX7" fmla="*/ 697074 w 7860482"/>
              <a:gd name="connsiteY7" fmla="*/ 4850583 h 6865388"/>
              <a:gd name="connsiteX8" fmla="*/ 0 w 7860482"/>
              <a:gd name="connsiteY8" fmla="*/ 1528923 h 6865388"/>
              <a:gd name="connsiteX0" fmla="*/ 0 w 7860482"/>
              <a:gd name="connsiteY0" fmla="*/ 1528923 h 6840404"/>
              <a:gd name="connsiteX1" fmla="*/ 189103 w 7860482"/>
              <a:gd name="connsiteY1" fmla="*/ 3023 h 6840404"/>
              <a:gd name="connsiteX2" fmla="*/ 6746263 w 7860482"/>
              <a:gd name="connsiteY2" fmla="*/ 0 h 6840404"/>
              <a:gd name="connsiteX3" fmla="*/ 7859195 w 7860482"/>
              <a:gd name="connsiteY3" fmla="*/ 1754 h 6840404"/>
              <a:gd name="connsiteX4" fmla="*/ 7855597 w 7860482"/>
              <a:gd name="connsiteY4" fmla="*/ 6836448 h 6840404"/>
              <a:gd name="connsiteX5" fmla="*/ 5597333 w 7860482"/>
              <a:gd name="connsiteY5" fmla="*/ 6840136 h 6840404"/>
              <a:gd name="connsiteX6" fmla="*/ 2549172 w 7860482"/>
              <a:gd name="connsiteY6" fmla="*/ 6840404 h 6840404"/>
              <a:gd name="connsiteX7" fmla="*/ 697074 w 7860482"/>
              <a:gd name="connsiteY7" fmla="*/ 4850583 h 6840404"/>
              <a:gd name="connsiteX8" fmla="*/ 0 w 7860482"/>
              <a:gd name="connsiteY8" fmla="*/ 1528923 h 6840404"/>
              <a:gd name="connsiteX0" fmla="*/ 0 w 7860288"/>
              <a:gd name="connsiteY0" fmla="*/ 1528923 h 6842818"/>
              <a:gd name="connsiteX1" fmla="*/ 189103 w 7860288"/>
              <a:gd name="connsiteY1" fmla="*/ 3023 h 6842818"/>
              <a:gd name="connsiteX2" fmla="*/ 6746263 w 7860288"/>
              <a:gd name="connsiteY2" fmla="*/ 0 h 6842818"/>
              <a:gd name="connsiteX3" fmla="*/ 7859195 w 7860288"/>
              <a:gd name="connsiteY3" fmla="*/ 1754 h 6842818"/>
              <a:gd name="connsiteX4" fmla="*/ 7852422 w 7860288"/>
              <a:gd name="connsiteY4" fmla="*/ 6842761 h 6842818"/>
              <a:gd name="connsiteX5" fmla="*/ 5597333 w 7860288"/>
              <a:gd name="connsiteY5" fmla="*/ 6840136 h 6842818"/>
              <a:gd name="connsiteX6" fmla="*/ 2549172 w 7860288"/>
              <a:gd name="connsiteY6" fmla="*/ 6840404 h 6842818"/>
              <a:gd name="connsiteX7" fmla="*/ 697074 w 7860288"/>
              <a:gd name="connsiteY7" fmla="*/ 4850583 h 6842818"/>
              <a:gd name="connsiteX8" fmla="*/ 0 w 7860288"/>
              <a:gd name="connsiteY8" fmla="*/ 1528923 h 6842818"/>
              <a:gd name="connsiteX0" fmla="*/ 0 w 7860288"/>
              <a:gd name="connsiteY0" fmla="*/ 1528923 h 6843444"/>
              <a:gd name="connsiteX1" fmla="*/ 189103 w 7860288"/>
              <a:gd name="connsiteY1" fmla="*/ 3023 h 6843444"/>
              <a:gd name="connsiteX2" fmla="*/ 6746263 w 7860288"/>
              <a:gd name="connsiteY2" fmla="*/ 0 h 6843444"/>
              <a:gd name="connsiteX3" fmla="*/ 7859195 w 7860288"/>
              <a:gd name="connsiteY3" fmla="*/ 1754 h 6843444"/>
              <a:gd name="connsiteX4" fmla="*/ 7852422 w 7860288"/>
              <a:gd name="connsiteY4" fmla="*/ 6842761 h 6843444"/>
              <a:gd name="connsiteX5" fmla="*/ 5600508 w 7860288"/>
              <a:gd name="connsiteY5" fmla="*/ 6843293 h 6843444"/>
              <a:gd name="connsiteX6" fmla="*/ 2549172 w 7860288"/>
              <a:gd name="connsiteY6" fmla="*/ 6840404 h 6843444"/>
              <a:gd name="connsiteX7" fmla="*/ 697074 w 7860288"/>
              <a:gd name="connsiteY7" fmla="*/ 4850583 h 6843444"/>
              <a:gd name="connsiteX8" fmla="*/ 0 w 7860288"/>
              <a:gd name="connsiteY8" fmla="*/ 1528923 h 6843444"/>
              <a:gd name="connsiteX0" fmla="*/ 0 w 7860288"/>
              <a:gd name="connsiteY0" fmla="*/ 1528923 h 6843560"/>
              <a:gd name="connsiteX1" fmla="*/ 189103 w 7860288"/>
              <a:gd name="connsiteY1" fmla="*/ 3023 h 6843560"/>
              <a:gd name="connsiteX2" fmla="*/ 6746263 w 7860288"/>
              <a:gd name="connsiteY2" fmla="*/ 0 h 6843560"/>
              <a:gd name="connsiteX3" fmla="*/ 7859195 w 7860288"/>
              <a:gd name="connsiteY3" fmla="*/ 1754 h 6843560"/>
              <a:gd name="connsiteX4" fmla="*/ 7852422 w 7860288"/>
              <a:gd name="connsiteY4" fmla="*/ 6842761 h 6843560"/>
              <a:gd name="connsiteX5" fmla="*/ 5600508 w 7860288"/>
              <a:gd name="connsiteY5" fmla="*/ 6843293 h 6843560"/>
              <a:gd name="connsiteX6" fmla="*/ 2571397 w 7860288"/>
              <a:gd name="connsiteY6" fmla="*/ 6843560 h 6843560"/>
              <a:gd name="connsiteX7" fmla="*/ 697074 w 7860288"/>
              <a:gd name="connsiteY7" fmla="*/ 4850583 h 6843560"/>
              <a:gd name="connsiteX8" fmla="*/ 0 w 7860288"/>
              <a:gd name="connsiteY8" fmla="*/ 1528923 h 6843560"/>
              <a:gd name="connsiteX0" fmla="*/ 0 w 7860288"/>
              <a:gd name="connsiteY0" fmla="*/ 1528923 h 6843560"/>
              <a:gd name="connsiteX1" fmla="*/ 189103 w 7860288"/>
              <a:gd name="connsiteY1" fmla="*/ 3023 h 6843560"/>
              <a:gd name="connsiteX2" fmla="*/ 6746263 w 7860288"/>
              <a:gd name="connsiteY2" fmla="*/ 0 h 6843560"/>
              <a:gd name="connsiteX3" fmla="*/ 7859195 w 7860288"/>
              <a:gd name="connsiteY3" fmla="*/ 1754 h 6843560"/>
              <a:gd name="connsiteX4" fmla="*/ 7852422 w 7860288"/>
              <a:gd name="connsiteY4" fmla="*/ 6842761 h 6843560"/>
              <a:gd name="connsiteX5" fmla="*/ 5600508 w 7860288"/>
              <a:gd name="connsiteY5" fmla="*/ 6843293 h 6843560"/>
              <a:gd name="connsiteX6" fmla="*/ 2571397 w 7860288"/>
              <a:gd name="connsiteY6" fmla="*/ 6843560 h 6843560"/>
              <a:gd name="connsiteX7" fmla="*/ 697074 w 7860288"/>
              <a:gd name="connsiteY7" fmla="*/ 4850583 h 6843560"/>
              <a:gd name="connsiteX8" fmla="*/ 0 w 7860288"/>
              <a:gd name="connsiteY8" fmla="*/ 1528923 h 6843560"/>
              <a:gd name="connsiteX0" fmla="*/ 2383 w 7862671"/>
              <a:gd name="connsiteY0" fmla="*/ 1528923 h 6843560"/>
              <a:gd name="connsiteX1" fmla="*/ 191486 w 7862671"/>
              <a:gd name="connsiteY1" fmla="*/ 3023 h 6843560"/>
              <a:gd name="connsiteX2" fmla="*/ 6748646 w 7862671"/>
              <a:gd name="connsiteY2" fmla="*/ 0 h 6843560"/>
              <a:gd name="connsiteX3" fmla="*/ 7861578 w 7862671"/>
              <a:gd name="connsiteY3" fmla="*/ 1754 h 6843560"/>
              <a:gd name="connsiteX4" fmla="*/ 7854805 w 7862671"/>
              <a:gd name="connsiteY4" fmla="*/ 6842761 h 6843560"/>
              <a:gd name="connsiteX5" fmla="*/ 5602891 w 7862671"/>
              <a:gd name="connsiteY5" fmla="*/ 6843293 h 6843560"/>
              <a:gd name="connsiteX6" fmla="*/ 2573780 w 7862671"/>
              <a:gd name="connsiteY6" fmla="*/ 6843560 h 6843560"/>
              <a:gd name="connsiteX7" fmla="*/ 699457 w 7862671"/>
              <a:gd name="connsiteY7" fmla="*/ 4850583 h 6843560"/>
              <a:gd name="connsiteX8" fmla="*/ 2383 w 7862671"/>
              <a:gd name="connsiteY8" fmla="*/ 1528923 h 6843560"/>
              <a:gd name="connsiteX0" fmla="*/ 2156 w 7886893"/>
              <a:gd name="connsiteY0" fmla="*/ 1528923 h 6843560"/>
              <a:gd name="connsiteX1" fmla="*/ 215708 w 7886893"/>
              <a:gd name="connsiteY1" fmla="*/ 3023 h 6843560"/>
              <a:gd name="connsiteX2" fmla="*/ 6772868 w 7886893"/>
              <a:gd name="connsiteY2" fmla="*/ 0 h 6843560"/>
              <a:gd name="connsiteX3" fmla="*/ 7885800 w 7886893"/>
              <a:gd name="connsiteY3" fmla="*/ 1754 h 6843560"/>
              <a:gd name="connsiteX4" fmla="*/ 7879027 w 7886893"/>
              <a:gd name="connsiteY4" fmla="*/ 6842761 h 6843560"/>
              <a:gd name="connsiteX5" fmla="*/ 5627113 w 7886893"/>
              <a:gd name="connsiteY5" fmla="*/ 6843293 h 6843560"/>
              <a:gd name="connsiteX6" fmla="*/ 2598002 w 7886893"/>
              <a:gd name="connsiteY6" fmla="*/ 6843560 h 6843560"/>
              <a:gd name="connsiteX7" fmla="*/ 723679 w 7886893"/>
              <a:gd name="connsiteY7" fmla="*/ 4850583 h 6843560"/>
              <a:gd name="connsiteX8" fmla="*/ 2156 w 7886893"/>
              <a:gd name="connsiteY8" fmla="*/ 1528923 h 6843560"/>
              <a:gd name="connsiteX0" fmla="*/ 2193 w 7882736"/>
              <a:gd name="connsiteY0" fmla="*/ 1545604 h 6843560"/>
              <a:gd name="connsiteX1" fmla="*/ 211551 w 7882736"/>
              <a:gd name="connsiteY1" fmla="*/ 3023 h 6843560"/>
              <a:gd name="connsiteX2" fmla="*/ 6768711 w 7882736"/>
              <a:gd name="connsiteY2" fmla="*/ 0 h 6843560"/>
              <a:gd name="connsiteX3" fmla="*/ 7881643 w 7882736"/>
              <a:gd name="connsiteY3" fmla="*/ 1754 h 6843560"/>
              <a:gd name="connsiteX4" fmla="*/ 7874870 w 7882736"/>
              <a:gd name="connsiteY4" fmla="*/ 6842761 h 6843560"/>
              <a:gd name="connsiteX5" fmla="*/ 5622956 w 7882736"/>
              <a:gd name="connsiteY5" fmla="*/ 6843293 h 6843560"/>
              <a:gd name="connsiteX6" fmla="*/ 2593845 w 7882736"/>
              <a:gd name="connsiteY6" fmla="*/ 6843560 h 6843560"/>
              <a:gd name="connsiteX7" fmla="*/ 719522 w 7882736"/>
              <a:gd name="connsiteY7" fmla="*/ 4850583 h 6843560"/>
              <a:gd name="connsiteX8" fmla="*/ 2193 w 7882736"/>
              <a:gd name="connsiteY8" fmla="*/ 1545604 h 6843560"/>
              <a:gd name="connsiteX0" fmla="*/ 1412 w 7881955"/>
              <a:gd name="connsiteY0" fmla="*/ 1545604 h 6843560"/>
              <a:gd name="connsiteX1" fmla="*/ 210770 w 7881955"/>
              <a:gd name="connsiteY1" fmla="*/ 3023 h 6843560"/>
              <a:gd name="connsiteX2" fmla="*/ 6767930 w 7881955"/>
              <a:gd name="connsiteY2" fmla="*/ 0 h 6843560"/>
              <a:gd name="connsiteX3" fmla="*/ 7880862 w 7881955"/>
              <a:gd name="connsiteY3" fmla="*/ 1754 h 6843560"/>
              <a:gd name="connsiteX4" fmla="*/ 7874089 w 7881955"/>
              <a:gd name="connsiteY4" fmla="*/ 6842761 h 6843560"/>
              <a:gd name="connsiteX5" fmla="*/ 5622175 w 7881955"/>
              <a:gd name="connsiteY5" fmla="*/ 6843293 h 6843560"/>
              <a:gd name="connsiteX6" fmla="*/ 2593064 w 7881955"/>
              <a:gd name="connsiteY6" fmla="*/ 6843560 h 6843560"/>
              <a:gd name="connsiteX7" fmla="*/ 718741 w 7881955"/>
              <a:gd name="connsiteY7" fmla="*/ 4850583 h 6843560"/>
              <a:gd name="connsiteX8" fmla="*/ 1412 w 7881955"/>
              <a:gd name="connsiteY8" fmla="*/ 1545604 h 6843560"/>
              <a:gd name="connsiteX0" fmla="*/ 1412 w 7881955"/>
              <a:gd name="connsiteY0" fmla="*/ 1545604 h 6843560"/>
              <a:gd name="connsiteX1" fmla="*/ 210770 w 7881955"/>
              <a:gd name="connsiteY1" fmla="*/ 3023 h 6843560"/>
              <a:gd name="connsiteX2" fmla="*/ 6767930 w 7881955"/>
              <a:gd name="connsiteY2" fmla="*/ 0 h 6843560"/>
              <a:gd name="connsiteX3" fmla="*/ 7880862 w 7881955"/>
              <a:gd name="connsiteY3" fmla="*/ 1754 h 6843560"/>
              <a:gd name="connsiteX4" fmla="*/ 7874089 w 7881955"/>
              <a:gd name="connsiteY4" fmla="*/ 6842761 h 6843560"/>
              <a:gd name="connsiteX5" fmla="*/ 5622175 w 7881955"/>
              <a:gd name="connsiteY5" fmla="*/ 6843293 h 6843560"/>
              <a:gd name="connsiteX6" fmla="*/ 2593064 w 7881955"/>
              <a:gd name="connsiteY6" fmla="*/ 6843560 h 6843560"/>
              <a:gd name="connsiteX7" fmla="*/ 718741 w 7881955"/>
              <a:gd name="connsiteY7" fmla="*/ 4850583 h 6843560"/>
              <a:gd name="connsiteX8" fmla="*/ 1412 w 7881955"/>
              <a:gd name="connsiteY8" fmla="*/ 1545604 h 684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81955" h="6843560">
                <a:moveTo>
                  <a:pt x="1412" y="1545604"/>
                </a:moveTo>
                <a:cubicBezTo>
                  <a:pt x="53356" y="528783"/>
                  <a:pt x="120801" y="563995"/>
                  <a:pt x="210770" y="3023"/>
                </a:cubicBezTo>
                <a:lnTo>
                  <a:pt x="6767930" y="0"/>
                </a:lnTo>
                <a:lnTo>
                  <a:pt x="7880862" y="1754"/>
                </a:lnTo>
                <a:cubicBezTo>
                  <a:pt x="7886455" y="1625588"/>
                  <a:pt x="7868496" y="5218927"/>
                  <a:pt x="7874089" y="6842761"/>
                </a:cubicBezTo>
                <a:cubicBezTo>
                  <a:pt x="7877202" y="6843247"/>
                  <a:pt x="6502346" y="6843160"/>
                  <a:pt x="5622175" y="6843293"/>
                </a:cubicBezTo>
                <a:lnTo>
                  <a:pt x="2593064" y="6843560"/>
                </a:lnTo>
                <a:cubicBezTo>
                  <a:pt x="1345026" y="5951121"/>
                  <a:pt x="797967" y="5018324"/>
                  <a:pt x="718741" y="4850583"/>
                </a:cubicBezTo>
                <a:cubicBezTo>
                  <a:pt x="187267" y="3886117"/>
                  <a:pt x="-19342" y="3052618"/>
                  <a:pt x="1412" y="1545604"/>
                </a:cubicBezTo>
                <a:close/>
              </a:path>
            </a:pathLst>
          </a:custGeom>
        </p:spPr>
        <p:txBody>
          <a:bodyPr/>
          <a:lstStyle/>
          <a:p>
            <a:r>
              <a:rPr lang="nl-NL"/>
              <a:t>Klik op het pictogram als u een afbeelding wilt toevoegen</a:t>
            </a:r>
            <a:endParaRPr lang="en-NL" dirty="0"/>
          </a:p>
        </p:txBody>
      </p:sp>
    </p:spTree>
    <p:extLst>
      <p:ext uri="{BB962C8B-B14F-4D97-AF65-F5344CB8AC3E}">
        <p14:creationId xmlns:p14="http://schemas.microsoft.com/office/powerpoint/2010/main" val="19603376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E8CEB35-C87F-1C22-6D7F-8DA6F94EDDE6}"/>
              </a:ext>
            </a:extLst>
          </p:cNvPr>
          <p:cNvSpPr>
            <a:spLocks noGrp="1"/>
          </p:cNvSpPr>
          <p:nvPr>
            <p:ph type="body" idx="1"/>
          </p:nvPr>
        </p:nvSpPr>
        <p:spPr>
          <a:xfrm>
            <a:off x="546320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a:extLst>
              <a:ext uri="{FF2B5EF4-FFF2-40B4-BE49-F238E27FC236}">
                <a16:creationId xmlns:a16="http://schemas.microsoft.com/office/drawing/2014/main" id="{6A92D84A-7D06-A3FB-154E-E4C3E1B1CD7B}"/>
              </a:ext>
            </a:extLst>
          </p:cNvPr>
          <p:cNvSpPr>
            <a:spLocks noGrp="1"/>
          </p:cNvSpPr>
          <p:nvPr>
            <p:ph sz="half" idx="2"/>
          </p:nvPr>
        </p:nvSpPr>
        <p:spPr>
          <a:xfrm>
            <a:off x="546320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5" name="Title 1">
            <a:extLst>
              <a:ext uri="{FF2B5EF4-FFF2-40B4-BE49-F238E27FC236}">
                <a16:creationId xmlns:a16="http://schemas.microsoft.com/office/drawing/2014/main" id="{7DBEB501-CAB7-19B1-780F-B7197DAA4F87}"/>
              </a:ext>
            </a:extLst>
          </p:cNvPr>
          <p:cNvSpPr txBox="1">
            <a:spLocks/>
          </p:cNvSpPr>
          <p:nvPr userDrawn="1"/>
        </p:nvSpPr>
        <p:spPr>
          <a:xfrm>
            <a:off x="5463208" y="365125"/>
            <a:ext cx="4674705"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kern="1200">
                <a:solidFill>
                  <a:srgbClr val="1A355C"/>
                </a:solidFill>
                <a:latin typeface="Arial Rounded MT Bold" panose="020F0704030504030204" pitchFamily="34" charset="77"/>
                <a:ea typeface="+mj-ea"/>
                <a:cs typeface="+mj-cs"/>
              </a:defRPr>
            </a:lvl1pPr>
          </a:lstStyle>
          <a:p>
            <a:r>
              <a:rPr lang="en-GB" sz="3200" dirty="0"/>
              <a:t>Click to edit Master title style</a:t>
            </a:r>
            <a:endParaRPr lang="en-NL" sz="3200" dirty="0"/>
          </a:p>
        </p:txBody>
      </p:sp>
      <p:sp>
        <p:nvSpPr>
          <p:cNvPr id="2" name="Picture Placeholder 4">
            <a:extLst>
              <a:ext uri="{FF2B5EF4-FFF2-40B4-BE49-F238E27FC236}">
                <a16:creationId xmlns:a16="http://schemas.microsoft.com/office/drawing/2014/main" id="{2F64E5FF-7E85-DDF7-4F9A-3D3B442E14FF}"/>
              </a:ext>
            </a:extLst>
          </p:cNvPr>
          <p:cNvSpPr>
            <a:spLocks noGrp="1"/>
          </p:cNvSpPr>
          <p:nvPr>
            <p:ph type="pic" sz="quarter" idx="10"/>
          </p:nvPr>
        </p:nvSpPr>
        <p:spPr>
          <a:xfrm>
            <a:off x="-1" y="0"/>
            <a:ext cx="4774019" cy="6604000"/>
          </a:xfrm>
        </p:spPr>
        <p:txBody>
          <a:bodyPr/>
          <a:lstStyle/>
          <a:p>
            <a:endParaRPr lang="en-NL"/>
          </a:p>
        </p:txBody>
      </p:sp>
    </p:spTree>
    <p:extLst>
      <p:ext uri="{BB962C8B-B14F-4D97-AF65-F5344CB8AC3E}">
        <p14:creationId xmlns:p14="http://schemas.microsoft.com/office/powerpoint/2010/main" val="1388905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CF4AEB6-5A46-27F7-DDD3-1113FF1A9C7D}"/>
              </a:ext>
            </a:extLst>
          </p:cNvPr>
          <p:cNvSpPr>
            <a:spLocks noGrp="1"/>
          </p:cNvSpPr>
          <p:nvPr>
            <p:ph type="body" idx="1"/>
          </p:nvPr>
        </p:nvSpPr>
        <p:spPr>
          <a:xfrm>
            <a:off x="536196" y="4790114"/>
            <a:ext cx="3868024" cy="1031846"/>
          </a:xfrm>
        </p:spPr>
        <p:txBody>
          <a:bodyPr>
            <a:normAutofit/>
          </a:bodyPr>
          <a:lstStyle>
            <a:lvl1pPr marL="0" indent="0">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sp>
        <p:nvSpPr>
          <p:cNvPr id="7" name="Title 6">
            <a:extLst>
              <a:ext uri="{FF2B5EF4-FFF2-40B4-BE49-F238E27FC236}">
                <a16:creationId xmlns:a16="http://schemas.microsoft.com/office/drawing/2014/main" id="{5E292FC6-74E9-4CB4-320D-9CA85EE295E4}"/>
              </a:ext>
            </a:extLst>
          </p:cNvPr>
          <p:cNvSpPr>
            <a:spLocks noGrp="1"/>
          </p:cNvSpPr>
          <p:nvPr>
            <p:ph type="title"/>
          </p:nvPr>
        </p:nvSpPr>
        <p:spPr>
          <a:xfrm>
            <a:off x="536196" y="3291091"/>
            <a:ext cx="3549244" cy="1325563"/>
          </a:xfrm>
          <a:prstGeom prst="rect">
            <a:avLst/>
          </a:prstGeom>
        </p:spPr>
        <p:txBody>
          <a:bodyPr>
            <a:normAutofit/>
          </a:bodyPr>
          <a:lstStyle>
            <a:lvl1pPr>
              <a:defRPr sz="3200">
                <a:solidFill>
                  <a:schemeClr val="bg1"/>
                </a:solidFill>
                <a:latin typeface="Arial Rounded MT Bold" panose="020F0704030504030204" pitchFamily="34" charset="77"/>
              </a:defRPr>
            </a:lvl1pPr>
          </a:lstStyle>
          <a:p>
            <a:r>
              <a:rPr lang="en-GB" dirty="0"/>
              <a:t>Click to edit Master title style</a:t>
            </a:r>
            <a:endParaRPr lang="en-NL" dirty="0"/>
          </a:p>
        </p:txBody>
      </p:sp>
      <p:sp>
        <p:nvSpPr>
          <p:cNvPr id="11" name="Date Placeholder 10">
            <a:extLst>
              <a:ext uri="{FF2B5EF4-FFF2-40B4-BE49-F238E27FC236}">
                <a16:creationId xmlns:a16="http://schemas.microsoft.com/office/drawing/2014/main" id="{406B42A9-ACC8-F09E-CC94-9C0EF2240E41}"/>
              </a:ext>
            </a:extLst>
          </p:cNvPr>
          <p:cNvSpPr>
            <a:spLocks noGrp="1"/>
          </p:cNvSpPr>
          <p:nvPr>
            <p:ph type="dt" sz="half" idx="10"/>
          </p:nvPr>
        </p:nvSpPr>
        <p:spPr>
          <a:xfrm>
            <a:off x="536195" y="6018082"/>
            <a:ext cx="2743200" cy="365125"/>
          </a:xfrm>
        </p:spPr>
        <p:txBody>
          <a:bodyPr/>
          <a:lstStyle>
            <a:lvl1pPr>
              <a:defRPr>
                <a:solidFill>
                  <a:schemeClr val="bg1"/>
                </a:solidFill>
              </a:defRPr>
            </a:lvl1pPr>
          </a:lstStyle>
          <a:p>
            <a:fld id="{BEBF2220-2A98-C649-8378-AFFC5C6E0B22}" type="datetimeFigureOut">
              <a:rPr lang="en-NL" smtClean="0"/>
              <a:pPr/>
              <a:t>10/23/25</a:t>
            </a:fld>
            <a:endParaRPr lang="en-NL" dirty="0"/>
          </a:p>
        </p:txBody>
      </p:sp>
      <p:sp>
        <p:nvSpPr>
          <p:cNvPr id="5" name="Picture Placeholder 12">
            <a:extLst>
              <a:ext uri="{FF2B5EF4-FFF2-40B4-BE49-F238E27FC236}">
                <a16:creationId xmlns:a16="http://schemas.microsoft.com/office/drawing/2014/main" id="{8D7CA89F-40CA-417B-E4CB-278157DB14A1}"/>
              </a:ext>
            </a:extLst>
          </p:cNvPr>
          <p:cNvSpPr>
            <a:spLocks noGrp="1"/>
          </p:cNvSpPr>
          <p:nvPr>
            <p:ph type="pic" sz="quarter" idx="11"/>
          </p:nvPr>
        </p:nvSpPr>
        <p:spPr>
          <a:xfrm>
            <a:off x="4319413" y="2"/>
            <a:ext cx="7881955" cy="6883570"/>
          </a:xfrm>
          <a:custGeom>
            <a:avLst/>
            <a:gdLst>
              <a:gd name="connsiteX0" fmla="*/ 0 w 7661275"/>
              <a:gd name="connsiteY0" fmla="*/ 1104658 h 6627813"/>
              <a:gd name="connsiteX1" fmla="*/ 1104658 w 7661275"/>
              <a:gd name="connsiteY1" fmla="*/ 0 h 6627813"/>
              <a:gd name="connsiteX2" fmla="*/ 6556617 w 7661275"/>
              <a:gd name="connsiteY2" fmla="*/ 0 h 6627813"/>
              <a:gd name="connsiteX3" fmla="*/ 7661275 w 7661275"/>
              <a:gd name="connsiteY3" fmla="*/ 1104658 h 6627813"/>
              <a:gd name="connsiteX4" fmla="*/ 7661275 w 7661275"/>
              <a:gd name="connsiteY4" fmla="*/ 5523155 h 6627813"/>
              <a:gd name="connsiteX5" fmla="*/ 6556617 w 7661275"/>
              <a:gd name="connsiteY5" fmla="*/ 6627813 h 6627813"/>
              <a:gd name="connsiteX6" fmla="*/ 1104658 w 7661275"/>
              <a:gd name="connsiteY6" fmla="*/ 6627813 h 6627813"/>
              <a:gd name="connsiteX7" fmla="*/ 0 w 7661275"/>
              <a:gd name="connsiteY7" fmla="*/ 5523155 h 6627813"/>
              <a:gd name="connsiteX8" fmla="*/ 0 w 7661275"/>
              <a:gd name="connsiteY8" fmla="*/ 1104658 h 6627813"/>
              <a:gd name="connsiteX0" fmla="*/ 0 w 7854222"/>
              <a:gd name="connsiteY0" fmla="*/ 1515718 h 6627813"/>
              <a:gd name="connsiteX1" fmla="*/ 1297605 w 7854222"/>
              <a:gd name="connsiteY1" fmla="*/ 0 h 6627813"/>
              <a:gd name="connsiteX2" fmla="*/ 6749564 w 7854222"/>
              <a:gd name="connsiteY2" fmla="*/ 0 h 6627813"/>
              <a:gd name="connsiteX3" fmla="*/ 7854222 w 7854222"/>
              <a:gd name="connsiteY3" fmla="*/ 1104658 h 6627813"/>
              <a:gd name="connsiteX4" fmla="*/ 7854222 w 7854222"/>
              <a:gd name="connsiteY4" fmla="*/ 5523155 h 6627813"/>
              <a:gd name="connsiteX5" fmla="*/ 6749564 w 7854222"/>
              <a:gd name="connsiteY5" fmla="*/ 6627813 h 6627813"/>
              <a:gd name="connsiteX6" fmla="*/ 1297605 w 7854222"/>
              <a:gd name="connsiteY6" fmla="*/ 6627813 h 6627813"/>
              <a:gd name="connsiteX7" fmla="*/ 192947 w 7854222"/>
              <a:gd name="connsiteY7" fmla="*/ 5523155 h 6627813"/>
              <a:gd name="connsiteX8" fmla="*/ 0 w 7854222"/>
              <a:gd name="connsiteY8" fmla="*/ 1515718 h 6627813"/>
              <a:gd name="connsiteX0" fmla="*/ 162020 w 8016242"/>
              <a:gd name="connsiteY0" fmla="*/ 1515718 h 6627813"/>
              <a:gd name="connsiteX1" fmla="*/ 318722 w 8016242"/>
              <a:gd name="connsiteY1" fmla="*/ 8389 h 6627813"/>
              <a:gd name="connsiteX2" fmla="*/ 6911584 w 8016242"/>
              <a:gd name="connsiteY2" fmla="*/ 0 h 6627813"/>
              <a:gd name="connsiteX3" fmla="*/ 8016242 w 8016242"/>
              <a:gd name="connsiteY3" fmla="*/ 1104658 h 6627813"/>
              <a:gd name="connsiteX4" fmla="*/ 8016242 w 8016242"/>
              <a:gd name="connsiteY4" fmla="*/ 5523155 h 6627813"/>
              <a:gd name="connsiteX5" fmla="*/ 6911584 w 8016242"/>
              <a:gd name="connsiteY5" fmla="*/ 6627813 h 6627813"/>
              <a:gd name="connsiteX6" fmla="*/ 1459625 w 8016242"/>
              <a:gd name="connsiteY6" fmla="*/ 6627813 h 6627813"/>
              <a:gd name="connsiteX7" fmla="*/ 354967 w 8016242"/>
              <a:gd name="connsiteY7" fmla="*/ 5523155 h 6627813"/>
              <a:gd name="connsiteX8" fmla="*/ 162020 w 8016242"/>
              <a:gd name="connsiteY8" fmla="*/ 1515718 h 6627813"/>
              <a:gd name="connsiteX0" fmla="*/ 0 w 7854222"/>
              <a:gd name="connsiteY0" fmla="*/ 1515718 h 6627813"/>
              <a:gd name="connsiteX1" fmla="*/ 156702 w 7854222"/>
              <a:gd name="connsiteY1" fmla="*/ 8389 h 6627813"/>
              <a:gd name="connsiteX2" fmla="*/ 6749564 w 7854222"/>
              <a:gd name="connsiteY2" fmla="*/ 0 h 6627813"/>
              <a:gd name="connsiteX3" fmla="*/ 7854222 w 7854222"/>
              <a:gd name="connsiteY3" fmla="*/ 1104658 h 6627813"/>
              <a:gd name="connsiteX4" fmla="*/ 7854222 w 7854222"/>
              <a:gd name="connsiteY4" fmla="*/ 5523155 h 6627813"/>
              <a:gd name="connsiteX5" fmla="*/ 6749564 w 7854222"/>
              <a:gd name="connsiteY5" fmla="*/ 6627813 h 6627813"/>
              <a:gd name="connsiteX6" fmla="*/ 1297605 w 7854222"/>
              <a:gd name="connsiteY6" fmla="*/ 6627813 h 6627813"/>
              <a:gd name="connsiteX7" fmla="*/ 192947 w 7854222"/>
              <a:gd name="connsiteY7" fmla="*/ 5523155 h 6627813"/>
              <a:gd name="connsiteX8" fmla="*/ 0 w 7854222"/>
              <a:gd name="connsiteY8" fmla="*/ 1515718 h 6627813"/>
              <a:gd name="connsiteX0" fmla="*/ 0 w 7854222"/>
              <a:gd name="connsiteY0" fmla="*/ 1515718 h 6627813"/>
              <a:gd name="connsiteX1" fmla="*/ 156702 w 7854222"/>
              <a:gd name="connsiteY1" fmla="*/ 8389 h 6627813"/>
              <a:gd name="connsiteX2" fmla="*/ 6749564 w 7854222"/>
              <a:gd name="connsiteY2" fmla="*/ 0 h 6627813"/>
              <a:gd name="connsiteX3" fmla="*/ 7854222 w 7854222"/>
              <a:gd name="connsiteY3" fmla="*/ 1104658 h 6627813"/>
              <a:gd name="connsiteX4" fmla="*/ 7854222 w 7854222"/>
              <a:gd name="connsiteY4" fmla="*/ 5523155 h 6627813"/>
              <a:gd name="connsiteX5" fmla="*/ 6749564 w 7854222"/>
              <a:gd name="connsiteY5" fmla="*/ 6627813 h 6627813"/>
              <a:gd name="connsiteX6" fmla="*/ 1297605 w 7854222"/>
              <a:gd name="connsiteY6" fmla="*/ 6627813 h 6627813"/>
              <a:gd name="connsiteX7" fmla="*/ 947956 w 7854222"/>
              <a:gd name="connsiteY7" fmla="*/ 5372153 h 6627813"/>
              <a:gd name="connsiteX8" fmla="*/ 0 w 7854222"/>
              <a:gd name="connsiteY8" fmla="*/ 1515718 h 6627813"/>
              <a:gd name="connsiteX0" fmla="*/ 0 w 7854222"/>
              <a:gd name="connsiteY0" fmla="*/ 1515718 h 6627813"/>
              <a:gd name="connsiteX1" fmla="*/ 156702 w 7854222"/>
              <a:gd name="connsiteY1" fmla="*/ 8389 h 6627813"/>
              <a:gd name="connsiteX2" fmla="*/ 6749564 w 7854222"/>
              <a:gd name="connsiteY2" fmla="*/ 0 h 6627813"/>
              <a:gd name="connsiteX3" fmla="*/ 7854222 w 7854222"/>
              <a:gd name="connsiteY3" fmla="*/ 1104658 h 6627813"/>
              <a:gd name="connsiteX4" fmla="*/ 7854222 w 7854222"/>
              <a:gd name="connsiteY4" fmla="*/ 5523155 h 6627813"/>
              <a:gd name="connsiteX5" fmla="*/ 6749564 w 7854222"/>
              <a:gd name="connsiteY5" fmla="*/ 6627813 h 6627813"/>
              <a:gd name="connsiteX6" fmla="*/ 2253950 w 7854222"/>
              <a:gd name="connsiteY6" fmla="*/ 6627813 h 6627813"/>
              <a:gd name="connsiteX7" fmla="*/ 947956 w 7854222"/>
              <a:gd name="connsiteY7" fmla="*/ 5372153 h 6627813"/>
              <a:gd name="connsiteX8" fmla="*/ 0 w 7854222"/>
              <a:gd name="connsiteY8" fmla="*/ 1515718 h 6627813"/>
              <a:gd name="connsiteX0" fmla="*/ 0 w 7854222"/>
              <a:gd name="connsiteY0" fmla="*/ 1515718 h 6636202"/>
              <a:gd name="connsiteX1" fmla="*/ 156702 w 7854222"/>
              <a:gd name="connsiteY1" fmla="*/ 8389 h 6636202"/>
              <a:gd name="connsiteX2" fmla="*/ 6749564 w 7854222"/>
              <a:gd name="connsiteY2" fmla="*/ 0 h 6636202"/>
              <a:gd name="connsiteX3" fmla="*/ 7854222 w 7854222"/>
              <a:gd name="connsiteY3" fmla="*/ 1104658 h 6636202"/>
              <a:gd name="connsiteX4" fmla="*/ 7854222 w 7854222"/>
              <a:gd name="connsiteY4" fmla="*/ 5523155 h 6636202"/>
              <a:gd name="connsiteX5" fmla="*/ 5658995 w 7854222"/>
              <a:gd name="connsiteY5" fmla="*/ 6636202 h 6636202"/>
              <a:gd name="connsiteX6" fmla="*/ 2253950 w 7854222"/>
              <a:gd name="connsiteY6" fmla="*/ 6627813 h 6636202"/>
              <a:gd name="connsiteX7" fmla="*/ 947956 w 7854222"/>
              <a:gd name="connsiteY7" fmla="*/ 5372153 h 6636202"/>
              <a:gd name="connsiteX8" fmla="*/ 0 w 7854222"/>
              <a:gd name="connsiteY8" fmla="*/ 1515718 h 6636202"/>
              <a:gd name="connsiteX0" fmla="*/ 0 w 7854222"/>
              <a:gd name="connsiteY0" fmla="*/ 1515718 h 6636202"/>
              <a:gd name="connsiteX1" fmla="*/ 156702 w 7854222"/>
              <a:gd name="connsiteY1" fmla="*/ 8389 h 6636202"/>
              <a:gd name="connsiteX2" fmla="*/ 6749564 w 7854222"/>
              <a:gd name="connsiteY2" fmla="*/ 0 h 6636202"/>
              <a:gd name="connsiteX3" fmla="*/ 7854222 w 7854222"/>
              <a:gd name="connsiteY3" fmla="*/ 1104658 h 6636202"/>
              <a:gd name="connsiteX4" fmla="*/ 7854222 w 7854222"/>
              <a:gd name="connsiteY4" fmla="*/ 5523155 h 6636202"/>
              <a:gd name="connsiteX5" fmla="*/ 5658995 w 7854222"/>
              <a:gd name="connsiteY5" fmla="*/ 6636202 h 6636202"/>
              <a:gd name="connsiteX6" fmla="*/ 2253950 w 7854222"/>
              <a:gd name="connsiteY6" fmla="*/ 6627813 h 6636202"/>
              <a:gd name="connsiteX7" fmla="*/ 947956 w 7854222"/>
              <a:gd name="connsiteY7" fmla="*/ 5372153 h 6636202"/>
              <a:gd name="connsiteX8" fmla="*/ 0 w 7854222"/>
              <a:gd name="connsiteY8" fmla="*/ 1515718 h 6636202"/>
              <a:gd name="connsiteX0" fmla="*/ 0 w 7871000"/>
              <a:gd name="connsiteY0" fmla="*/ 1515718 h 6682971"/>
              <a:gd name="connsiteX1" fmla="*/ 156702 w 7871000"/>
              <a:gd name="connsiteY1" fmla="*/ 8389 h 6682971"/>
              <a:gd name="connsiteX2" fmla="*/ 6749564 w 7871000"/>
              <a:gd name="connsiteY2" fmla="*/ 0 h 6682971"/>
              <a:gd name="connsiteX3" fmla="*/ 7854222 w 7871000"/>
              <a:gd name="connsiteY3" fmla="*/ 1104658 h 6682971"/>
              <a:gd name="connsiteX4" fmla="*/ 7871000 w 7871000"/>
              <a:gd name="connsiteY4" fmla="*/ 5976160 h 6682971"/>
              <a:gd name="connsiteX5" fmla="*/ 5658995 w 7871000"/>
              <a:gd name="connsiteY5" fmla="*/ 6636202 h 6682971"/>
              <a:gd name="connsiteX6" fmla="*/ 2253950 w 7871000"/>
              <a:gd name="connsiteY6" fmla="*/ 6627813 h 6682971"/>
              <a:gd name="connsiteX7" fmla="*/ 947956 w 7871000"/>
              <a:gd name="connsiteY7" fmla="*/ 5372153 h 6682971"/>
              <a:gd name="connsiteX8" fmla="*/ 0 w 7871000"/>
              <a:gd name="connsiteY8" fmla="*/ 1515718 h 6682971"/>
              <a:gd name="connsiteX0" fmla="*/ 0 w 7871000"/>
              <a:gd name="connsiteY0" fmla="*/ 1515718 h 6682971"/>
              <a:gd name="connsiteX1" fmla="*/ 156702 w 7871000"/>
              <a:gd name="connsiteY1" fmla="*/ 8389 h 6682971"/>
              <a:gd name="connsiteX2" fmla="*/ 6749564 w 7871000"/>
              <a:gd name="connsiteY2" fmla="*/ 0 h 6682971"/>
              <a:gd name="connsiteX3" fmla="*/ 7854222 w 7871000"/>
              <a:gd name="connsiteY3" fmla="*/ 1104658 h 6682971"/>
              <a:gd name="connsiteX4" fmla="*/ 7871000 w 7871000"/>
              <a:gd name="connsiteY4" fmla="*/ 5976160 h 6682971"/>
              <a:gd name="connsiteX5" fmla="*/ 5658995 w 7871000"/>
              <a:gd name="connsiteY5" fmla="*/ 6636202 h 6682971"/>
              <a:gd name="connsiteX6" fmla="*/ 2253950 w 7871000"/>
              <a:gd name="connsiteY6" fmla="*/ 6627813 h 6682971"/>
              <a:gd name="connsiteX7" fmla="*/ 947956 w 7871000"/>
              <a:gd name="connsiteY7" fmla="*/ 5372153 h 6682971"/>
              <a:gd name="connsiteX8" fmla="*/ 0 w 7871000"/>
              <a:gd name="connsiteY8" fmla="*/ 1515718 h 6682971"/>
              <a:gd name="connsiteX0" fmla="*/ 0 w 7871000"/>
              <a:gd name="connsiteY0" fmla="*/ 1746164 h 6913417"/>
              <a:gd name="connsiteX1" fmla="*/ 156702 w 7871000"/>
              <a:gd name="connsiteY1" fmla="*/ 238835 h 6913417"/>
              <a:gd name="connsiteX2" fmla="*/ 6749564 w 7871000"/>
              <a:gd name="connsiteY2" fmla="*/ 230446 h 6913417"/>
              <a:gd name="connsiteX3" fmla="*/ 7837444 w 7871000"/>
              <a:gd name="connsiteY3" fmla="*/ 286480 h 6913417"/>
              <a:gd name="connsiteX4" fmla="*/ 7871000 w 7871000"/>
              <a:gd name="connsiteY4" fmla="*/ 6206606 h 6913417"/>
              <a:gd name="connsiteX5" fmla="*/ 5658995 w 7871000"/>
              <a:gd name="connsiteY5" fmla="*/ 6866648 h 6913417"/>
              <a:gd name="connsiteX6" fmla="*/ 2253950 w 7871000"/>
              <a:gd name="connsiteY6" fmla="*/ 6858259 h 6913417"/>
              <a:gd name="connsiteX7" fmla="*/ 947956 w 7871000"/>
              <a:gd name="connsiteY7" fmla="*/ 5602599 h 6913417"/>
              <a:gd name="connsiteX8" fmla="*/ 0 w 7871000"/>
              <a:gd name="connsiteY8" fmla="*/ 1746164 h 6913417"/>
              <a:gd name="connsiteX0" fmla="*/ 0 w 7871000"/>
              <a:gd name="connsiteY0" fmla="*/ 1515718 h 6682971"/>
              <a:gd name="connsiteX1" fmla="*/ 156702 w 7871000"/>
              <a:gd name="connsiteY1" fmla="*/ 8389 h 6682971"/>
              <a:gd name="connsiteX2" fmla="*/ 6749564 w 7871000"/>
              <a:gd name="connsiteY2" fmla="*/ 0 h 6682971"/>
              <a:gd name="connsiteX3" fmla="*/ 7837444 w 7871000"/>
              <a:gd name="connsiteY3" fmla="*/ 56034 h 6682971"/>
              <a:gd name="connsiteX4" fmla="*/ 7871000 w 7871000"/>
              <a:gd name="connsiteY4" fmla="*/ 5976160 h 6682971"/>
              <a:gd name="connsiteX5" fmla="*/ 5658995 w 7871000"/>
              <a:gd name="connsiteY5" fmla="*/ 6636202 h 6682971"/>
              <a:gd name="connsiteX6" fmla="*/ 2253950 w 7871000"/>
              <a:gd name="connsiteY6" fmla="*/ 6627813 h 6682971"/>
              <a:gd name="connsiteX7" fmla="*/ 947956 w 7871000"/>
              <a:gd name="connsiteY7" fmla="*/ 5372153 h 6682971"/>
              <a:gd name="connsiteX8" fmla="*/ 0 w 7871000"/>
              <a:gd name="connsiteY8" fmla="*/ 1515718 h 6682971"/>
              <a:gd name="connsiteX0" fmla="*/ 0 w 7871000"/>
              <a:gd name="connsiteY0" fmla="*/ 1515996 h 6683249"/>
              <a:gd name="connsiteX1" fmla="*/ 195705 w 7871000"/>
              <a:gd name="connsiteY1" fmla="*/ 0 h 6683249"/>
              <a:gd name="connsiteX2" fmla="*/ 6749564 w 7871000"/>
              <a:gd name="connsiteY2" fmla="*/ 278 h 6683249"/>
              <a:gd name="connsiteX3" fmla="*/ 7837444 w 7871000"/>
              <a:gd name="connsiteY3" fmla="*/ 56312 h 6683249"/>
              <a:gd name="connsiteX4" fmla="*/ 7871000 w 7871000"/>
              <a:gd name="connsiteY4" fmla="*/ 5976438 h 6683249"/>
              <a:gd name="connsiteX5" fmla="*/ 5658995 w 7871000"/>
              <a:gd name="connsiteY5" fmla="*/ 6636480 h 6683249"/>
              <a:gd name="connsiteX6" fmla="*/ 2253950 w 7871000"/>
              <a:gd name="connsiteY6" fmla="*/ 6628091 h 6683249"/>
              <a:gd name="connsiteX7" fmla="*/ 947956 w 7871000"/>
              <a:gd name="connsiteY7" fmla="*/ 5372431 h 6683249"/>
              <a:gd name="connsiteX8" fmla="*/ 0 w 7871000"/>
              <a:gd name="connsiteY8" fmla="*/ 1515996 h 6683249"/>
              <a:gd name="connsiteX0" fmla="*/ 0 w 7871000"/>
              <a:gd name="connsiteY0" fmla="*/ 1515718 h 6682971"/>
              <a:gd name="connsiteX1" fmla="*/ 192404 w 7871000"/>
              <a:gd name="connsiteY1" fmla="*/ 3023 h 6682971"/>
              <a:gd name="connsiteX2" fmla="*/ 6749564 w 7871000"/>
              <a:gd name="connsiteY2" fmla="*/ 0 h 6682971"/>
              <a:gd name="connsiteX3" fmla="*/ 7837444 w 7871000"/>
              <a:gd name="connsiteY3" fmla="*/ 56034 h 6682971"/>
              <a:gd name="connsiteX4" fmla="*/ 7871000 w 7871000"/>
              <a:gd name="connsiteY4" fmla="*/ 5976160 h 6682971"/>
              <a:gd name="connsiteX5" fmla="*/ 5658995 w 7871000"/>
              <a:gd name="connsiteY5" fmla="*/ 6636202 h 6682971"/>
              <a:gd name="connsiteX6" fmla="*/ 2253950 w 7871000"/>
              <a:gd name="connsiteY6" fmla="*/ 6627813 h 6682971"/>
              <a:gd name="connsiteX7" fmla="*/ 947956 w 7871000"/>
              <a:gd name="connsiteY7" fmla="*/ 5372153 h 6682971"/>
              <a:gd name="connsiteX8" fmla="*/ 0 w 7871000"/>
              <a:gd name="connsiteY8" fmla="*/ 1515718 h 6682971"/>
              <a:gd name="connsiteX0" fmla="*/ 0 w 7871000"/>
              <a:gd name="connsiteY0" fmla="*/ 1515718 h 6682971"/>
              <a:gd name="connsiteX1" fmla="*/ 192404 w 7871000"/>
              <a:gd name="connsiteY1" fmla="*/ 3023 h 6682971"/>
              <a:gd name="connsiteX2" fmla="*/ 6749564 w 7871000"/>
              <a:gd name="connsiteY2" fmla="*/ 0 h 6682971"/>
              <a:gd name="connsiteX3" fmla="*/ 7837444 w 7871000"/>
              <a:gd name="connsiteY3" fmla="*/ 56034 h 6682971"/>
              <a:gd name="connsiteX4" fmla="*/ 7871000 w 7871000"/>
              <a:gd name="connsiteY4" fmla="*/ 5976160 h 6682971"/>
              <a:gd name="connsiteX5" fmla="*/ 5658995 w 7871000"/>
              <a:gd name="connsiteY5" fmla="*/ 6636202 h 6682971"/>
              <a:gd name="connsiteX6" fmla="*/ 2253950 w 7871000"/>
              <a:gd name="connsiteY6" fmla="*/ 6627813 h 6682971"/>
              <a:gd name="connsiteX7" fmla="*/ 947956 w 7871000"/>
              <a:gd name="connsiteY7" fmla="*/ 5372153 h 6682971"/>
              <a:gd name="connsiteX8" fmla="*/ 0 w 7871000"/>
              <a:gd name="connsiteY8" fmla="*/ 1515718 h 6682971"/>
              <a:gd name="connsiteX0" fmla="*/ 0 w 7867699"/>
              <a:gd name="connsiteY0" fmla="*/ 1528923 h 6682971"/>
              <a:gd name="connsiteX1" fmla="*/ 189103 w 7867699"/>
              <a:gd name="connsiteY1" fmla="*/ 3023 h 6682971"/>
              <a:gd name="connsiteX2" fmla="*/ 6746263 w 7867699"/>
              <a:gd name="connsiteY2" fmla="*/ 0 h 6682971"/>
              <a:gd name="connsiteX3" fmla="*/ 7834143 w 7867699"/>
              <a:gd name="connsiteY3" fmla="*/ 56034 h 6682971"/>
              <a:gd name="connsiteX4" fmla="*/ 7867699 w 7867699"/>
              <a:gd name="connsiteY4" fmla="*/ 5976160 h 6682971"/>
              <a:gd name="connsiteX5" fmla="*/ 5655694 w 7867699"/>
              <a:gd name="connsiteY5" fmla="*/ 6636202 h 6682971"/>
              <a:gd name="connsiteX6" fmla="*/ 2250649 w 7867699"/>
              <a:gd name="connsiteY6" fmla="*/ 6627813 h 6682971"/>
              <a:gd name="connsiteX7" fmla="*/ 944655 w 7867699"/>
              <a:gd name="connsiteY7" fmla="*/ 5372153 h 6682971"/>
              <a:gd name="connsiteX8" fmla="*/ 0 w 7867699"/>
              <a:gd name="connsiteY8" fmla="*/ 1528923 h 6682971"/>
              <a:gd name="connsiteX0" fmla="*/ 0 w 7867699"/>
              <a:gd name="connsiteY0" fmla="*/ 1528923 h 6682971"/>
              <a:gd name="connsiteX1" fmla="*/ 189103 w 7867699"/>
              <a:gd name="connsiteY1" fmla="*/ 3023 h 6682971"/>
              <a:gd name="connsiteX2" fmla="*/ 6746263 w 7867699"/>
              <a:gd name="connsiteY2" fmla="*/ 0 h 6682971"/>
              <a:gd name="connsiteX3" fmla="*/ 7834143 w 7867699"/>
              <a:gd name="connsiteY3" fmla="*/ 56034 h 6682971"/>
              <a:gd name="connsiteX4" fmla="*/ 7867699 w 7867699"/>
              <a:gd name="connsiteY4" fmla="*/ 5976160 h 6682971"/>
              <a:gd name="connsiteX5" fmla="*/ 5655694 w 7867699"/>
              <a:gd name="connsiteY5" fmla="*/ 6636202 h 6682971"/>
              <a:gd name="connsiteX6" fmla="*/ 2250649 w 7867699"/>
              <a:gd name="connsiteY6" fmla="*/ 6627813 h 6682971"/>
              <a:gd name="connsiteX7" fmla="*/ 944655 w 7867699"/>
              <a:gd name="connsiteY7" fmla="*/ 5372153 h 6682971"/>
              <a:gd name="connsiteX8" fmla="*/ 0 w 7867699"/>
              <a:gd name="connsiteY8" fmla="*/ 1528923 h 6682971"/>
              <a:gd name="connsiteX0" fmla="*/ 0 w 7867699"/>
              <a:gd name="connsiteY0" fmla="*/ 1528923 h 6682971"/>
              <a:gd name="connsiteX1" fmla="*/ 189103 w 7867699"/>
              <a:gd name="connsiteY1" fmla="*/ 3023 h 6682971"/>
              <a:gd name="connsiteX2" fmla="*/ 6746263 w 7867699"/>
              <a:gd name="connsiteY2" fmla="*/ 0 h 6682971"/>
              <a:gd name="connsiteX3" fmla="*/ 7834143 w 7867699"/>
              <a:gd name="connsiteY3" fmla="*/ 56034 h 6682971"/>
              <a:gd name="connsiteX4" fmla="*/ 7867699 w 7867699"/>
              <a:gd name="connsiteY4" fmla="*/ 5976160 h 6682971"/>
              <a:gd name="connsiteX5" fmla="*/ 5655694 w 7867699"/>
              <a:gd name="connsiteY5" fmla="*/ 6636202 h 6682971"/>
              <a:gd name="connsiteX6" fmla="*/ 2250649 w 7867699"/>
              <a:gd name="connsiteY6" fmla="*/ 6627813 h 6682971"/>
              <a:gd name="connsiteX7" fmla="*/ 706977 w 7867699"/>
              <a:gd name="connsiteY7" fmla="*/ 4847281 h 6682971"/>
              <a:gd name="connsiteX8" fmla="*/ 0 w 7867699"/>
              <a:gd name="connsiteY8" fmla="*/ 1528923 h 6682971"/>
              <a:gd name="connsiteX0" fmla="*/ 0 w 7867699"/>
              <a:gd name="connsiteY0" fmla="*/ 1528923 h 6682971"/>
              <a:gd name="connsiteX1" fmla="*/ 189103 w 7867699"/>
              <a:gd name="connsiteY1" fmla="*/ 3023 h 6682971"/>
              <a:gd name="connsiteX2" fmla="*/ 6746263 w 7867699"/>
              <a:gd name="connsiteY2" fmla="*/ 0 h 6682971"/>
              <a:gd name="connsiteX3" fmla="*/ 7834143 w 7867699"/>
              <a:gd name="connsiteY3" fmla="*/ 56034 h 6682971"/>
              <a:gd name="connsiteX4" fmla="*/ 7867699 w 7867699"/>
              <a:gd name="connsiteY4" fmla="*/ 5976160 h 6682971"/>
              <a:gd name="connsiteX5" fmla="*/ 5655694 w 7867699"/>
              <a:gd name="connsiteY5" fmla="*/ 6636202 h 6682971"/>
              <a:gd name="connsiteX6" fmla="*/ 2250649 w 7867699"/>
              <a:gd name="connsiteY6" fmla="*/ 6627813 h 6682971"/>
              <a:gd name="connsiteX7" fmla="*/ 706977 w 7867699"/>
              <a:gd name="connsiteY7" fmla="*/ 4847281 h 6682971"/>
              <a:gd name="connsiteX8" fmla="*/ 0 w 7867699"/>
              <a:gd name="connsiteY8" fmla="*/ 1528923 h 6682971"/>
              <a:gd name="connsiteX0" fmla="*/ 0 w 7867699"/>
              <a:gd name="connsiteY0" fmla="*/ 1528923 h 6682971"/>
              <a:gd name="connsiteX1" fmla="*/ 189103 w 7867699"/>
              <a:gd name="connsiteY1" fmla="*/ 3023 h 6682971"/>
              <a:gd name="connsiteX2" fmla="*/ 6746263 w 7867699"/>
              <a:gd name="connsiteY2" fmla="*/ 0 h 6682971"/>
              <a:gd name="connsiteX3" fmla="*/ 7834143 w 7867699"/>
              <a:gd name="connsiteY3" fmla="*/ 56034 h 6682971"/>
              <a:gd name="connsiteX4" fmla="*/ 7867699 w 7867699"/>
              <a:gd name="connsiteY4" fmla="*/ 5976160 h 6682971"/>
              <a:gd name="connsiteX5" fmla="*/ 5655694 w 7867699"/>
              <a:gd name="connsiteY5" fmla="*/ 6636202 h 6682971"/>
              <a:gd name="connsiteX6" fmla="*/ 2250649 w 7867699"/>
              <a:gd name="connsiteY6" fmla="*/ 6627813 h 6682971"/>
              <a:gd name="connsiteX7" fmla="*/ 706977 w 7867699"/>
              <a:gd name="connsiteY7" fmla="*/ 4847281 h 6682971"/>
              <a:gd name="connsiteX8" fmla="*/ 0 w 7867699"/>
              <a:gd name="connsiteY8" fmla="*/ 1528923 h 6682971"/>
              <a:gd name="connsiteX0" fmla="*/ 0 w 7867699"/>
              <a:gd name="connsiteY0" fmla="*/ 1528923 h 6685119"/>
              <a:gd name="connsiteX1" fmla="*/ 189103 w 7867699"/>
              <a:gd name="connsiteY1" fmla="*/ 3023 h 6685119"/>
              <a:gd name="connsiteX2" fmla="*/ 6746263 w 7867699"/>
              <a:gd name="connsiteY2" fmla="*/ 0 h 6685119"/>
              <a:gd name="connsiteX3" fmla="*/ 7834143 w 7867699"/>
              <a:gd name="connsiteY3" fmla="*/ 56034 h 6685119"/>
              <a:gd name="connsiteX4" fmla="*/ 7867699 w 7867699"/>
              <a:gd name="connsiteY4" fmla="*/ 5976160 h 6685119"/>
              <a:gd name="connsiteX5" fmla="*/ 5655694 w 7867699"/>
              <a:gd name="connsiteY5" fmla="*/ 6636202 h 6685119"/>
              <a:gd name="connsiteX6" fmla="*/ 2296864 w 7867699"/>
              <a:gd name="connsiteY6" fmla="*/ 6634415 h 6685119"/>
              <a:gd name="connsiteX7" fmla="*/ 706977 w 7867699"/>
              <a:gd name="connsiteY7" fmla="*/ 4847281 h 6685119"/>
              <a:gd name="connsiteX8" fmla="*/ 0 w 7867699"/>
              <a:gd name="connsiteY8" fmla="*/ 1528923 h 6685119"/>
              <a:gd name="connsiteX0" fmla="*/ 0 w 7867699"/>
              <a:gd name="connsiteY0" fmla="*/ 1528923 h 6685119"/>
              <a:gd name="connsiteX1" fmla="*/ 189103 w 7867699"/>
              <a:gd name="connsiteY1" fmla="*/ 3023 h 6685119"/>
              <a:gd name="connsiteX2" fmla="*/ 6746263 w 7867699"/>
              <a:gd name="connsiteY2" fmla="*/ 0 h 6685119"/>
              <a:gd name="connsiteX3" fmla="*/ 7834143 w 7867699"/>
              <a:gd name="connsiteY3" fmla="*/ 56034 h 6685119"/>
              <a:gd name="connsiteX4" fmla="*/ 7867699 w 7867699"/>
              <a:gd name="connsiteY4" fmla="*/ 5976160 h 6685119"/>
              <a:gd name="connsiteX5" fmla="*/ 5655694 w 7867699"/>
              <a:gd name="connsiteY5" fmla="*/ 6636202 h 6685119"/>
              <a:gd name="connsiteX6" fmla="*/ 2296864 w 7867699"/>
              <a:gd name="connsiteY6" fmla="*/ 6634415 h 6685119"/>
              <a:gd name="connsiteX7" fmla="*/ 706977 w 7867699"/>
              <a:gd name="connsiteY7" fmla="*/ 4847281 h 6685119"/>
              <a:gd name="connsiteX8" fmla="*/ 0 w 7867699"/>
              <a:gd name="connsiteY8" fmla="*/ 1528923 h 6685119"/>
              <a:gd name="connsiteX0" fmla="*/ 0 w 7867699"/>
              <a:gd name="connsiteY0" fmla="*/ 1528923 h 6685119"/>
              <a:gd name="connsiteX1" fmla="*/ 189103 w 7867699"/>
              <a:gd name="connsiteY1" fmla="*/ 3023 h 6685119"/>
              <a:gd name="connsiteX2" fmla="*/ 6746263 w 7867699"/>
              <a:gd name="connsiteY2" fmla="*/ 0 h 6685119"/>
              <a:gd name="connsiteX3" fmla="*/ 7834143 w 7867699"/>
              <a:gd name="connsiteY3" fmla="*/ 56034 h 6685119"/>
              <a:gd name="connsiteX4" fmla="*/ 7867699 w 7867699"/>
              <a:gd name="connsiteY4" fmla="*/ 5976160 h 6685119"/>
              <a:gd name="connsiteX5" fmla="*/ 5655694 w 7867699"/>
              <a:gd name="connsiteY5" fmla="*/ 6636202 h 6685119"/>
              <a:gd name="connsiteX6" fmla="*/ 2296864 w 7867699"/>
              <a:gd name="connsiteY6" fmla="*/ 6634415 h 6685119"/>
              <a:gd name="connsiteX7" fmla="*/ 706977 w 7867699"/>
              <a:gd name="connsiteY7" fmla="*/ 4847281 h 6685119"/>
              <a:gd name="connsiteX8" fmla="*/ 0 w 7867699"/>
              <a:gd name="connsiteY8" fmla="*/ 1528923 h 6685119"/>
              <a:gd name="connsiteX0" fmla="*/ 0 w 7867699"/>
              <a:gd name="connsiteY0" fmla="*/ 1528923 h 6685119"/>
              <a:gd name="connsiteX1" fmla="*/ 189103 w 7867699"/>
              <a:gd name="connsiteY1" fmla="*/ 3023 h 6685119"/>
              <a:gd name="connsiteX2" fmla="*/ 6746263 w 7867699"/>
              <a:gd name="connsiteY2" fmla="*/ 0 h 6685119"/>
              <a:gd name="connsiteX3" fmla="*/ 7834143 w 7867699"/>
              <a:gd name="connsiteY3" fmla="*/ 56034 h 6685119"/>
              <a:gd name="connsiteX4" fmla="*/ 7867699 w 7867699"/>
              <a:gd name="connsiteY4" fmla="*/ 5976160 h 6685119"/>
              <a:gd name="connsiteX5" fmla="*/ 5655694 w 7867699"/>
              <a:gd name="connsiteY5" fmla="*/ 6636202 h 6685119"/>
              <a:gd name="connsiteX6" fmla="*/ 2296864 w 7867699"/>
              <a:gd name="connsiteY6" fmla="*/ 6634415 h 6685119"/>
              <a:gd name="connsiteX7" fmla="*/ 697074 w 7867699"/>
              <a:gd name="connsiteY7" fmla="*/ 4850583 h 6685119"/>
              <a:gd name="connsiteX8" fmla="*/ 0 w 7867699"/>
              <a:gd name="connsiteY8" fmla="*/ 1528923 h 6685119"/>
              <a:gd name="connsiteX0" fmla="*/ 0 w 7867699"/>
              <a:gd name="connsiteY0" fmla="*/ 1528923 h 6636574"/>
              <a:gd name="connsiteX1" fmla="*/ 189103 w 7867699"/>
              <a:gd name="connsiteY1" fmla="*/ 3023 h 6636574"/>
              <a:gd name="connsiteX2" fmla="*/ 6746263 w 7867699"/>
              <a:gd name="connsiteY2" fmla="*/ 0 h 6636574"/>
              <a:gd name="connsiteX3" fmla="*/ 7834143 w 7867699"/>
              <a:gd name="connsiteY3" fmla="*/ 56034 h 6636574"/>
              <a:gd name="connsiteX4" fmla="*/ 7867699 w 7867699"/>
              <a:gd name="connsiteY4" fmla="*/ 5976160 h 6636574"/>
              <a:gd name="connsiteX5" fmla="*/ 5655694 w 7867699"/>
              <a:gd name="connsiteY5" fmla="*/ 6636202 h 6636574"/>
              <a:gd name="connsiteX6" fmla="*/ 2296864 w 7867699"/>
              <a:gd name="connsiteY6" fmla="*/ 6634415 h 6636574"/>
              <a:gd name="connsiteX7" fmla="*/ 697074 w 7867699"/>
              <a:gd name="connsiteY7" fmla="*/ 4850583 h 6636574"/>
              <a:gd name="connsiteX8" fmla="*/ 0 w 7867699"/>
              <a:gd name="connsiteY8" fmla="*/ 1528923 h 6636574"/>
              <a:gd name="connsiteX0" fmla="*/ 0 w 7867699"/>
              <a:gd name="connsiteY0" fmla="*/ 1528923 h 6636202"/>
              <a:gd name="connsiteX1" fmla="*/ 189103 w 7867699"/>
              <a:gd name="connsiteY1" fmla="*/ 3023 h 6636202"/>
              <a:gd name="connsiteX2" fmla="*/ 6746263 w 7867699"/>
              <a:gd name="connsiteY2" fmla="*/ 0 h 6636202"/>
              <a:gd name="connsiteX3" fmla="*/ 7834143 w 7867699"/>
              <a:gd name="connsiteY3" fmla="*/ 56034 h 6636202"/>
              <a:gd name="connsiteX4" fmla="*/ 7867699 w 7867699"/>
              <a:gd name="connsiteY4" fmla="*/ 5976160 h 6636202"/>
              <a:gd name="connsiteX5" fmla="*/ 5655694 w 7867699"/>
              <a:gd name="connsiteY5" fmla="*/ 6636202 h 6636202"/>
              <a:gd name="connsiteX6" fmla="*/ 2296864 w 7867699"/>
              <a:gd name="connsiteY6" fmla="*/ 6634415 h 6636202"/>
              <a:gd name="connsiteX7" fmla="*/ 697074 w 7867699"/>
              <a:gd name="connsiteY7" fmla="*/ 4850583 h 6636202"/>
              <a:gd name="connsiteX8" fmla="*/ 0 w 7867699"/>
              <a:gd name="connsiteY8" fmla="*/ 1528923 h 6636202"/>
              <a:gd name="connsiteX0" fmla="*/ 0 w 7867699"/>
              <a:gd name="connsiteY0" fmla="*/ 1528923 h 6634415"/>
              <a:gd name="connsiteX1" fmla="*/ 189103 w 7867699"/>
              <a:gd name="connsiteY1" fmla="*/ 3023 h 6634415"/>
              <a:gd name="connsiteX2" fmla="*/ 6746263 w 7867699"/>
              <a:gd name="connsiteY2" fmla="*/ 0 h 6634415"/>
              <a:gd name="connsiteX3" fmla="*/ 7834143 w 7867699"/>
              <a:gd name="connsiteY3" fmla="*/ 56034 h 6634415"/>
              <a:gd name="connsiteX4" fmla="*/ 7867699 w 7867699"/>
              <a:gd name="connsiteY4" fmla="*/ 5976160 h 6634415"/>
              <a:gd name="connsiteX5" fmla="*/ 5649092 w 7867699"/>
              <a:gd name="connsiteY5" fmla="*/ 6629600 h 6634415"/>
              <a:gd name="connsiteX6" fmla="*/ 2296864 w 7867699"/>
              <a:gd name="connsiteY6" fmla="*/ 6634415 h 6634415"/>
              <a:gd name="connsiteX7" fmla="*/ 697074 w 7867699"/>
              <a:gd name="connsiteY7" fmla="*/ 4850583 h 6634415"/>
              <a:gd name="connsiteX8" fmla="*/ 0 w 7867699"/>
              <a:gd name="connsiteY8" fmla="*/ 1528923 h 6634415"/>
              <a:gd name="connsiteX0" fmla="*/ 0 w 7867699"/>
              <a:gd name="connsiteY0" fmla="*/ 1528923 h 6638302"/>
              <a:gd name="connsiteX1" fmla="*/ 189103 w 7867699"/>
              <a:gd name="connsiteY1" fmla="*/ 3023 h 6638302"/>
              <a:gd name="connsiteX2" fmla="*/ 6746263 w 7867699"/>
              <a:gd name="connsiteY2" fmla="*/ 0 h 6638302"/>
              <a:gd name="connsiteX3" fmla="*/ 7834143 w 7867699"/>
              <a:gd name="connsiteY3" fmla="*/ 56034 h 6638302"/>
              <a:gd name="connsiteX4" fmla="*/ 7867699 w 7867699"/>
              <a:gd name="connsiteY4" fmla="*/ 5976160 h 6638302"/>
              <a:gd name="connsiteX5" fmla="*/ 5649092 w 7867699"/>
              <a:gd name="connsiteY5" fmla="*/ 6629600 h 6638302"/>
              <a:gd name="connsiteX6" fmla="*/ 2296864 w 7867699"/>
              <a:gd name="connsiteY6" fmla="*/ 6634415 h 6638302"/>
              <a:gd name="connsiteX7" fmla="*/ 697074 w 7867699"/>
              <a:gd name="connsiteY7" fmla="*/ 4850583 h 6638302"/>
              <a:gd name="connsiteX8" fmla="*/ 0 w 7867699"/>
              <a:gd name="connsiteY8" fmla="*/ 1528923 h 6638302"/>
              <a:gd name="connsiteX0" fmla="*/ 0 w 7871000"/>
              <a:gd name="connsiteY0" fmla="*/ 1528923 h 6680735"/>
              <a:gd name="connsiteX1" fmla="*/ 189103 w 7871000"/>
              <a:gd name="connsiteY1" fmla="*/ 3023 h 6680735"/>
              <a:gd name="connsiteX2" fmla="*/ 6746263 w 7871000"/>
              <a:gd name="connsiteY2" fmla="*/ 0 h 6680735"/>
              <a:gd name="connsiteX3" fmla="*/ 7834143 w 7871000"/>
              <a:gd name="connsiteY3" fmla="*/ 56034 h 6680735"/>
              <a:gd name="connsiteX4" fmla="*/ 7871000 w 7871000"/>
              <a:gd name="connsiteY4" fmla="*/ 5956354 h 6680735"/>
              <a:gd name="connsiteX5" fmla="*/ 5649092 w 7871000"/>
              <a:gd name="connsiteY5" fmla="*/ 6629600 h 6680735"/>
              <a:gd name="connsiteX6" fmla="*/ 2296864 w 7871000"/>
              <a:gd name="connsiteY6" fmla="*/ 6634415 h 6680735"/>
              <a:gd name="connsiteX7" fmla="*/ 697074 w 7871000"/>
              <a:gd name="connsiteY7" fmla="*/ 4850583 h 6680735"/>
              <a:gd name="connsiteX8" fmla="*/ 0 w 7871000"/>
              <a:gd name="connsiteY8" fmla="*/ 1528923 h 6680735"/>
              <a:gd name="connsiteX0" fmla="*/ 0 w 7871000"/>
              <a:gd name="connsiteY0" fmla="*/ 1528923 h 6680735"/>
              <a:gd name="connsiteX1" fmla="*/ 189103 w 7871000"/>
              <a:gd name="connsiteY1" fmla="*/ 3023 h 6680735"/>
              <a:gd name="connsiteX2" fmla="*/ 6746263 w 7871000"/>
              <a:gd name="connsiteY2" fmla="*/ 0 h 6680735"/>
              <a:gd name="connsiteX3" fmla="*/ 7859195 w 7871000"/>
              <a:gd name="connsiteY3" fmla="*/ 1754 h 6680735"/>
              <a:gd name="connsiteX4" fmla="*/ 7871000 w 7871000"/>
              <a:gd name="connsiteY4" fmla="*/ 5956354 h 6680735"/>
              <a:gd name="connsiteX5" fmla="*/ 5649092 w 7871000"/>
              <a:gd name="connsiteY5" fmla="*/ 6629600 h 6680735"/>
              <a:gd name="connsiteX6" fmla="*/ 2296864 w 7871000"/>
              <a:gd name="connsiteY6" fmla="*/ 6634415 h 6680735"/>
              <a:gd name="connsiteX7" fmla="*/ 697074 w 7871000"/>
              <a:gd name="connsiteY7" fmla="*/ 4850583 h 6680735"/>
              <a:gd name="connsiteX8" fmla="*/ 0 w 7871000"/>
              <a:gd name="connsiteY8" fmla="*/ 1528923 h 6680735"/>
              <a:gd name="connsiteX0" fmla="*/ 0 w 7871000"/>
              <a:gd name="connsiteY0" fmla="*/ 1528923 h 6695538"/>
              <a:gd name="connsiteX1" fmla="*/ 189103 w 7871000"/>
              <a:gd name="connsiteY1" fmla="*/ 3023 h 6695538"/>
              <a:gd name="connsiteX2" fmla="*/ 6746263 w 7871000"/>
              <a:gd name="connsiteY2" fmla="*/ 0 h 6695538"/>
              <a:gd name="connsiteX3" fmla="*/ 7859195 w 7871000"/>
              <a:gd name="connsiteY3" fmla="*/ 1754 h 6695538"/>
              <a:gd name="connsiteX4" fmla="*/ 7871000 w 7871000"/>
              <a:gd name="connsiteY4" fmla="*/ 5956354 h 6695538"/>
              <a:gd name="connsiteX5" fmla="*/ 5649092 w 7871000"/>
              <a:gd name="connsiteY5" fmla="*/ 6629600 h 6695538"/>
              <a:gd name="connsiteX6" fmla="*/ 2296864 w 7871000"/>
              <a:gd name="connsiteY6" fmla="*/ 6634415 h 6695538"/>
              <a:gd name="connsiteX7" fmla="*/ 697074 w 7871000"/>
              <a:gd name="connsiteY7" fmla="*/ 4850583 h 6695538"/>
              <a:gd name="connsiteX8" fmla="*/ 0 w 7871000"/>
              <a:gd name="connsiteY8" fmla="*/ 1528923 h 6695538"/>
              <a:gd name="connsiteX0" fmla="*/ 0 w 7861947"/>
              <a:gd name="connsiteY0" fmla="*/ 1528923 h 7089492"/>
              <a:gd name="connsiteX1" fmla="*/ 189103 w 7861947"/>
              <a:gd name="connsiteY1" fmla="*/ 3023 h 7089492"/>
              <a:gd name="connsiteX2" fmla="*/ 6746263 w 7861947"/>
              <a:gd name="connsiteY2" fmla="*/ 0 h 7089492"/>
              <a:gd name="connsiteX3" fmla="*/ 7859195 w 7861947"/>
              <a:gd name="connsiteY3" fmla="*/ 1754 h 7089492"/>
              <a:gd name="connsiteX4" fmla="*/ 7861947 w 7861947"/>
              <a:gd name="connsiteY4" fmla="*/ 6861700 h 7089492"/>
              <a:gd name="connsiteX5" fmla="*/ 5649092 w 7861947"/>
              <a:gd name="connsiteY5" fmla="*/ 6629600 h 7089492"/>
              <a:gd name="connsiteX6" fmla="*/ 2296864 w 7861947"/>
              <a:gd name="connsiteY6" fmla="*/ 6634415 h 7089492"/>
              <a:gd name="connsiteX7" fmla="*/ 697074 w 7861947"/>
              <a:gd name="connsiteY7" fmla="*/ 4850583 h 7089492"/>
              <a:gd name="connsiteX8" fmla="*/ 0 w 7861947"/>
              <a:gd name="connsiteY8" fmla="*/ 1528923 h 7089492"/>
              <a:gd name="connsiteX0" fmla="*/ 0 w 7861952"/>
              <a:gd name="connsiteY0" fmla="*/ 1528923 h 6861700"/>
              <a:gd name="connsiteX1" fmla="*/ 189103 w 7861952"/>
              <a:gd name="connsiteY1" fmla="*/ 3023 h 6861700"/>
              <a:gd name="connsiteX2" fmla="*/ 6746263 w 7861952"/>
              <a:gd name="connsiteY2" fmla="*/ 0 h 6861700"/>
              <a:gd name="connsiteX3" fmla="*/ 7859195 w 7861952"/>
              <a:gd name="connsiteY3" fmla="*/ 1754 h 6861700"/>
              <a:gd name="connsiteX4" fmla="*/ 7861947 w 7861952"/>
              <a:gd name="connsiteY4" fmla="*/ 6861700 h 6861700"/>
              <a:gd name="connsiteX5" fmla="*/ 5649092 w 7861952"/>
              <a:gd name="connsiteY5" fmla="*/ 6629600 h 6861700"/>
              <a:gd name="connsiteX6" fmla="*/ 2296864 w 7861952"/>
              <a:gd name="connsiteY6" fmla="*/ 6634415 h 6861700"/>
              <a:gd name="connsiteX7" fmla="*/ 697074 w 7861952"/>
              <a:gd name="connsiteY7" fmla="*/ 4850583 h 6861700"/>
              <a:gd name="connsiteX8" fmla="*/ 0 w 7861952"/>
              <a:gd name="connsiteY8" fmla="*/ 1528923 h 6861700"/>
              <a:gd name="connsiteX0" fmla="*/ 0 w 7861952"/>
              <a:gd name="connsiteY0" fmla="*/ 1528923 h 6881416"/>
              <a:gd name="connsiteX1" fmla="*/ 189103 w 7861952"/>
              <a:gd name="connsiteY1" fmla="*/ 3023 h 6881416"/>
              <a:gd name="connsiteX2" fmla="*/ 6746263 w 7861952"/>
              <a:gd name="connsiteY2" fmla="*/ 0 h 6881416"/>
              <a:gd name="connsiteX3" fmla="*/ 7859195 w 7861952"/>
              <a:gd name="connsiteY3" fmla="*/ 1754 h 6881416"/>
              <a:gd name="connsiteX4" fmla="*/ 7861947 w 7861952"/>
              <a:gd name="connsiteY4" fmla="*/ 6861700 h 6881416"/>
              <a:gd name="connsiteX5" fmla="*/ 5597333 w 7861952"/>
              <a:gd name="connsiteY5" fmla="*/ 6865388 h 6881416"/>
              <a:gd name="connsiteX6" fmla="*/ 2296864 w 7861952"/>
              <a:gd name="connsiteY6" fmla="*/ 6634415 h 6881416"/>
              <a:gd name="connsiteX7" fmla="*/ 697074 w 7861952"/>
              <a:gd name="connsiteY7" fmla="*/ 4850583 h 6881416"/>
              <a:gd name="connsiteX8" fmla="*/ 0 w 7861952"/>
              <a:gd name="connsiteY8" fmla="*/ 1528923 h 6881416"/>
              <a:gd name="connsiteX0" fmla="*/ 0 w 7861952"/>
              <a:gd name="connsiteY0" fmla="*/ 1528923 h 6876321"/>
              <a:gd name="connsiteX1" fmla="*/ 189103 w 7861952"/>
              <a:gd name="connsiteY1" fmla="*/ 3023 h 6876321"/>
              <a:gd name="connsiteX2" fmla="*/ 6746263 w 7861952"/>
              <a:gd name="connsiteY2" fmla="*/ 0 h 6876321"/>
              <a:gd name="connsiteX3" fmla="*/ 7859195 w 7861952"/>
              <a:gd name="connsiteY3" fmla="*/ 1754 h 6876321"/>
              <a:gd name="connsiteX4" fmla="*/ 7861947 w 7861952"/>
              <a:gd name="connsiteY4" fmla="*/ 6861700 h 6876321"/>
              <a:gd name="connsiteX5" fmla="*/ 5597333 w 7861952"/>
              <a:gd name="connsiteY5" fmla="*/ 6865388 h 6876321"/>
              <a:gd name="connsiteX6" fmla="*/ 2296864 w 7861952"/>
              <a:gd name="connsiteY6" fmla="*/ 6634415 h 6876321"/>
              <a:gd name="connsiteX7" fmla="*/ 697074 w 7861952"/>
              <a:gd name="connsiteY7" fmla="*/ 4850583 h 6876321"/>
              <a:gd name="connsiteX8" fmla="*/ 0 w 7861952"/>
              <a:gd name="connsiteY8" fmla="*/ 1528923 h 6876321"/>
              <a:gd name="connsiteX0" fmla="*/ 0 w 7861952"/>
              <a:gd name="connsiteY0" fmla="*/ 1528923 h 6897368"/>
              <a:gd name="connsiteX1" fmla="*/ 189103 w 7861952"/>
              <a:gd name="connsiteY1" fmla="*/ 3023 h 6897368"/>
              <a:gd name="connsiteX2" fmla="*/ 6746263 w 7861952"/>
              <a:gd name="connsiteY2" fmla="*/ 0 h 6897368"/>
              <a:gd name="connsiteX3" fmla="*/ 7859195 w 7861952"/>
              <a:gd name="connsiteY3" fmla="*/ 1754 h 6897368"/>
              <a:gd name="connsiteX4" fmla="*/ 7861947 w 7861952"/>
              <a:gd name="connsiteY4" fmla="*/ 6861700 h 6897368"/>
              <a:gd name="connsiteX5" fmla="*/ 5597333 w 7861952"/>
              <a:gd name="connsiteY5" fmla="*/ 6865388 h 6897368"/>
              <a:gd name="connsiteX6" fmla="*/ 2544154 w 7861952"/>
              <a:gd name="connsiteY6" fmla="*/ 6875954 h 6897368"/>
              <a:gd name="connsiteX7" fmla="*/ 697074 w 7861952"/>
              <a:gd name="connsiteY7" fmla="*/ 4850583 h 6897368"/>
              <a:gd name="connsiteX8" fmla="*/ 0 w 7861952"/>
              <a:gd name="connsiteY8" fmla="*/ 1528923 h 6897368"/>
              <a:gd name="connsiteX0" fmla="*/ 0 w 7861952"/>
              <a:gd name="connsiteY0" fmla="*/ 1528923 h 6897368"/>
              <a:gd name="connsiteX1" fmla="*/ 189103 w 7861952"/>
              <a:gd name="connsiteY1" fmla="*/ 3023 h 6897368"/>
              <a:gd name="connsiteX2" fmla="*/ 6746263 w 7861952"/>
              <a:gd name="connsiteY2" fmla="*/ 0 h 6897368"/>
              <a:gd name="connsiteX3" fmla="*/ 7859195 w 7861952"/>
              <a:gd name="connsiteY3" fmla="*/ 1754 h 6897368"/>
              <a:gd name="connsiteX4" fmla="*/ 7861947 w 7861952"/>
              <a:gd name="connsiteY4" fmla="*/ 6861700 h 6897368"/>
              <a:gd name="connsiteX5" fmla="*/ 5597333 w 7861952"/>
              <a:gd name="connsiteY5" fmla="*/ 6865388 h 6897368"/>
              <a:gd name="connsiteX6" fmla="*/ 2544154 w 7861952"/>
              <a:gd name="connsiteY6" fmla="*/ 6875954 h 6897368"/>
              <a:gd name="connsiteX7" fmla="*/ 697074 w 7861952"/>
              <a:gd name="connsiteY7" fmla="*/ 4850583 h 6897368"/>
              <a:gd name="connsiteX8" fmla="*/ 0 w 7861952"/>
              <a:gd name="connsiteY8" fmla="*/ 1528923 h 6897368"/>
              <a:gd name="connsiteX0" fmla="*/ 0 w 7861952"/>
              <a:gd name="connsiteY0" fmla="*/ 1528923 h 6875954"/>
              <a:gd name="connsiteX1" fmla="*/ 189103 w 7861952"/>
              <a:gd name="connsiteY1" fmla="*/ 3023 h 6875954"/>
              <a:gd name="connsiteX2" fmla="*/ 6746263 w 7861952"/>
              <a:gd name="connsiteY2" fmla="*/ 0 h 6875954"/>
              <a:gd name="connsiteX3" fmla="*/ 7859195 w 7861952"/>
              <a:gd name="connsiteY3" fmla="*/ 1754 h 6875954"/>
              <a:gd name="connsiteX4" fmla="*/ 7861947 w 7861952"/>
              <a:gd name="connsiteY4" fmla="*/ 6861700 h 6875954"/>
              <a:gd name="connsiteX5" fmla="*/ 5597333 w 7861952"/>
              <a:gd name="connsiteY5" fmla="*/ 6865388 h 6875954"/>
              <a:gd name="connsiteX6" fmla="*/ 2544154 w 7861952"/>
              <a:gd name="connsiteY6" fmla="*/ 6875954 h 6875954"/>
              <a:gd name="connsiteX7" fmla="*/ 697074 w 7861952"/>
              <a:gd name="connsiteY7" fmla="*/ 4850583 h 6875954"/>
              <a:gd name="connsiteX8" fmla="*/ 0 w 7861952"/>
              <a:gd name="connsiteY8" fmla="*/ 1528923 h 6875954"/>
              <a:gd name="connsiteX0" fmla="*/ 0 w 7861952"/>
              <a:gd name="connsiteY0" fmla="*/ 1528923 h 6887752"/>
              <a:gd name="connsiteX1" fmla="*/ 189103 w 7861952"/>
              <a:gd name="connsiteY1" fmla="*/ 3023 h 6887752"/>
              <a:gd name="connsiteX2" fmla="*/ 6746263 w 7861952"/>
              <a:gd name="connsiteY2" fmla="*/ 0 h 6887752"/>
              <a:gd name="connsiteX3" fmla="*/ 7859195 w 7861952"/>
              <a:gd name="connsiteY3" fmla="*/ 1754 h 6887752"/>
              <a:gd name="connsiteX4" fmla="*/ 7861947 w 7861952"/>
              <a:gd name="connsiteY4" fmla="*/ 6861700 h 6887752"/>
              <a:gd name="connsiteX5" fmla="*/ 5597333 w 7861952"/>
              <a:gd name="connsiteY5" fmla="*/ 6865388 h 6887752"/>
              <a:gd name="connsiteX6" fmla="*/ 2603147 w 7861952"/>
              <a:gd name="connsiteY6" fmla="*/ 6887752 h 6887752"/>
              <a:gd name="connsiteX7" fmla="*/ 697074 w 7861952"/>
              <a:gd name="connsiteY7" fmla="*/ 4850583 h 6887752"/>
              <a:gd name="connsiteX8" fmla="*/ 0 w 7861952"/>
              <a:gd name="connsiteY8" fmla="*/ 1528923 h 6887752"/>
              <a:gd name="connsiteX0" fmla="*/ 0 w 7861952"/>
              <a:gd name="connsiteY0" fmla="*/ 1528923 h 6866414"/>
              <a:gd name="connsiteX1" fmla="*/ 189103 w 7861952"/>
              <a:gd name="connsiteY1" fmla="*/ 3023 h 6866414"/>
              <a:gd name="connsiteX2" fmla="*/ 6746263 w 7861952"/>
              <a:gd name="connsiteY2" fmla="*/ 0 h 6866414"/>
              <a:gd name="connsiteX3" fmla="*/ 7859195 w 7861952"/>
              <a:gd name="connsiteY3" fmla="*/ 1754 h 6866414"/>
              <a:gd name="connsiteX4" fmla="*/ 7861947 w 7861952"/>
              <a:gd name="connsiteY4" fmla="*/ 6861700 h 6866414"/>
              <a:gd name="connsiteX5" fmla="*/ 5597333 w 7861952"/>
              <a:gd name="connsiteY5" fmla="*/ 6865388 h 6866414"/>
              <a:gd name="connsiteX6" fmla="*/ 2549172 w 7861952"/>
              <a:gd name="connsiteY6" fmla="*/ 6840404 h 6866414"/>
              <a:gd name="connsiteX7" fmla="*/ 697074 w 7861952"/>
              <a:gd name="connsiteY7" fmla="*/ 4850583 h 6866414"/>
              <a:gd name="connsiteX8" fmla="*/ 0 w 7861952"/>
              <a:gd name="connsiteY8" fmla="*/ 1528923 h 6866414"/>
              <a:gd name="connsiteX0" fmla="*/ 0 w 7861952"/>
              <a:gd name="connsiteY0" fmla="*/ 1528923 h 6866414"/>
              <a:gd name="connsiteX1" fmla="*/ 189103 w 7861952"/>
              <a:gd name="connsiteY1" fmla="*/ 3023 h 6866414"/>
              <a:gd name="connsiteX2" fmla="*/ 6746263 w 7861952"/>
              <a:gd name="connsiteY2" fmla="*/ 0 h 6866414"/>
              <a:gd name="connsiteX3" fmla="*/ 7859195 w 7861952"/>
              <a:gd name="connsiteY3" fmla="*/ 1754 h 6866414"/>
              <a:gd name="connsiteX4" fmla="*/ 7861947 w 7861952"/>
              <a:gd name="connsiteY4" fmla="*/ 6861700 h 6866414"/>
              <a:gd name="connsiteX5" fmla="*/ 5597333 w 7861952"/>
              <a:gd name="connsiteY5" fmla="*/ 6865388 h 6866414"/>
              <a:gd name="connsiteX6" fmla="*/ 2549172 w 7861952"/>
              <a:gd name="connsiteY6" fmla="*/ 6840404 h 6866414"/>
              <a:gd name="connsiteX7" fmla="*/ 697074 w 7861952"/>
              <a:gd name="connsiteY7" fmla="*/ 4850583 h 6866414"/>
              <a:gd name="connsiteX8" fmla="*/ 0 w 7861952"/>
              <a:gd name="connsiteY8" fmla="*/ 1528923 h 6866414"/>
              <a:gd name="connsiteX0" fmla="*/ 0 w 7860482"/>
              <a:gd name="connsiteY0" fmla="*/ 1528923 h 6865388"/>
              <a:gd name="connsiteX1" fmla="*/ 189103 w 7860482"/>
              <a:gd name="connsiteY1" fmla="*/ 3023 h 6865388"/>
              <a:gd name="connsiteX2" fmla="*/ 6746263 w 7860482"/>
              <a:gd name="connsiteY2" fmla="*/ 0 h 6865388"/>
              <a:gd name="connsiteX3" fmla="*/ 7859195 w 7860482"/>
              <a:gd name="connsiteY3" fmla="*/ 1754 h 6865388"/>
              <a:gd name="connsiteX4" fmla="*/ 7855597 w 7860482"/>
              <a:gd name="connsiteY4" fmla="*/ 6836448 h 6865388"/>
              <a:gd name="connsiteX5" fmla="*/ 5597333 w 7860482"/>
              <a:gd name="connsiteY5" fmla="*/ 6865388 h 6865388"/>
              <a:gd name="connsiteX6" fmla="*/ 2549172 w 7860482"/>
              <a:gd name="connsiteY6" fmla="*/ 6840404 h 6865388"/>
              <a:gd name="connsiteX7" fmla="*/ 697074 w 7860482"/>
              <a:gd name="connsiteY7" fmla="*/ 4850583 h 6865388"/>
              <a:gd name="connsiteX8" fmla="*/ 0 w 7860482"/>
              <a:gd name="connsiteY8" fmla="*/ 1528923 h 6865388"/>
              <a:gd name="connsiteX0" fmla="*/ 0 w 7860482"/>
              <a:gd name="connsiteY0" fmla="*/ 1528923 h 6840404"/>
              <a:gd name="connsiteX1" fmla="*/ 189103 w 7860482"/>
              <a:gd name="connsiteY1" fmla="*/ 3023 h 6840404"/>
              <a:gd name="connsiteX2" fmla="*/ 6746263 w 7860482"/>
              <a:gd name="connsiteY2" fmla="*/ 0 h 6840404"/>
              <a:gd name="connsiteX3" fmla="*/ 7859195 w 7860482"/>
              <a:gd name="connsiteY3" fmla="*/ 1754 h 6840404"/>
              <a:gd name="connsiteX4" fmla="*/ 7855597 w 7860482"/>
              <a:gd name="connsiteY4" fmla="*/ 6836448 h 6840404"/>
              <a:gd name="connsiteX5" fmla="*/ 5597333 w 7860482"/>
              <a:gd name="connsiteY5" fmla="*/ 6840136 h 6840404"/>
              <a:gd name="connsiteX6" fmla="*/ 2549172 w 7860482"/>
              <a:gd name="connsiteY6" fmla="*/ 6840404 h 6840404"/>
              <a:gd name="connsiteX7" fmla="*/ 697074 w 7860482"/>
              <a:gd name="connsiteY7" fmla="*/ 4850583 h 6840404"/>
              <a:gd name="connsiteX8" fmla="*/ 0 w 7860482"/>
              <a:gd name="connsiteY8" fmla="*/ 1528923 h 6840404"/>
              <a:gd name="connsiteX0" fmla="*/ 0 w 7860288"/>
              <a:gd name="connsiteY0" fmla="*/ 1528923 h 6842818"/>
              <a:gd name="connsiteX1" fmla="*/ 189103 w 7860288"/>
              <a:gd name="connsiteY1" fmla="*/ 3023 h 6842818"/>
              <a:gd name="connsiteX2" fmla="*/ 6746263 w 7860288"/>
              <a:gd name="connsiteY2" fmla="*/ 0 h 6842818"/>
              <a:gd name="connsiteX3" fmla="*/ 7859195 w 7860288"/>
              <a:gd name="connsiteY3" fmla="*/ 1754 h 6842818"/>
              <a:gd name="connsiteX4" fmla="*/ 7852422 w 7860288"/>
              <a:gd name="connsiteY4" fmla="*/ 6842761 h 6842818"/>
              <a:gd name="connsiteX5" fmla="*/ 5597333 w 7860288"/>
              <a:gd name="connsiteY5" fmla="*/ 6840136 h 6842818"/>
              <a:gd name="connsiteX6" fmla="*/ 2549172 w 7860288"/>
              <a:gd name="connsiteY6" fmla="*/ 6840404 h 6842818"/>
              <a:gd name="connsiteX7" fmla="*/ 697074 w 7860288"/>
              <a:gd name="connsiteY7" fmla="*/ 4850583 h 6842818"/>
              <a:gd name="connsiteX8" fmla="*/ 0 w 7860288"/>
              <a:gd name="connsiteY8" fmla="*/ 1528923 h 6842818"/>
              <a:gd name="connsiteX0" fmla="*/ 0 w 7860288"/>
              <a:gd name="connsiteY0" fmla="*/ 1528923 h 6843444"/>
              <a:gd name="connsiteX1" fmla="*/ 189103 w 7860288"/>
              <a:gd name="connsiteY1" fmla="*/ 3023 h 6843444"/>
              <a:gd name="connsiteX2" fmla="*/ 6746263 w 7860288"/>
              <a:gd name="connsiteY2" fmla="*/ 0 h 6843444"/>
              <a:gd name="connsiteX3" fmla="*/ 7859195 w 7860288"/>
              <a:gd name="connsiteY3" fmla="*/ 1754 h 6843444"/>
              <a:gd name="connsiteX4" fmla="*/ 7852422 w 7860288"/>
              <a:gd name="connsiteY4" fmla="*/ 6842761 h 6843444"/>
              <a:gd name="connsiteX5" fmla="*/ 5600508 w 7860288"/>
              <a:gd name="connsiteY5" fmla="*/ 6843293 h 6843444"/>
              <a:gd name="connsiteX6" fmla="*/ 2549172 w 7860288"/>
              <a:gd name="connsiteY6" fmla="*/ 6840404 h 6843444"/>
              <a:gd name="connsiteX7" fmla="*/ 697074 w 7860288"/>
              <a:gd name="connsiteY7" fmla="*/ 4850583 h 6843444"/>
              <a:gd name="connsiteX8" fmla="*/ 0 w 7860288"/>
              <a:gd name="connsiteY8" fmla="*/ 1528923 h 6843444"/>
              <a:gd name="connsiteX0" fmla="*/ 0 w 7860288"/>
              <a:gd name="connsiteY0" fmla="*/ 1528923 h 6843560"/>
              <a:gd name="connsiteX1" fmla="*/ 189103 w 7860288"/>
              <a:gd name="connsiteY1" fmla="*/ 3023 h 6843560"/>
              <a:gd name="connsiteX2" fmla="*/ 6746263 w 7860288"/>
              <a:gd name="connsiteY2" fmla="*/ 0 h 6843560"/>
              <a:gd name="connsiteX3" fmla="*/ 7859195 w 7860288"/>
              <a:gd name="connsiteY3" fmla="*/ 1754 h 6843560"/>
              <a:gd name="connsiteX4" fmla="*/ 7852422 w 7860288"/>
              <a:gd name="connsiteY4" fmla="*/ 6842761 h 6843560"/>
              <a:gd name="connsiteX5" fmla="*/ 5600508 w 7860288"/>
              <a:gd name="connsiteY5" fmla="*/ 6843293 h 6843560"/>
              <a:gd name="connsiteX6" fmla="*/ 2571397 w 7860288"/>
              <a:gd name="connsiteY6" fmla="*/ 6843560 h 6843560"/>
              <a:gd name="connsiteX7" fmla="*/ 697074 w 7860288"/>
              <a:gd name="connsiteY7" fmla="*/ 4850583 h 6843560"/>
              <a:gd name="connsiteX8" fmla="*/ 0 w 7860288"/>
              <a:gd name="connsiteY8" fmla="*/ 1528923 h 6843560"/>
              <a:gd name="connsiteX0" fmla="*/ 0 w 7860288"/>
              <a:gd name="connsiteY0" fmla="*/ 1528923 h 6843560"/>
              <a:gd name="connsiteX1" fmla="*/ 189103 w 7860288"/>
              <a:gd name="connsiteY1" fmla="*/ 3023 h 6843560"/>
              <a:gd name="connsiteX2" fmla="*/ 6746263 w 7860288"/>
              <a:gd name="connsiteY2" fmla="*/ 0 h 6843560"/>
              <a:gd name="connsiteX3" fmla="*/ 7859195 w 7860288"/>
              <a:gd name="connsiteY3" fmla="*/ 1754 h 6843560"/>
              <a:gd name="connsiteX4" fmla="*/ 7852422 w 7860288"/>
              <a:gd name="connsiteY4" fmla="*/ 6842761 h 6843560"/>
              <a:gd name="connsiteX5" fmla="*/ 5600508 w 7860288"/>
              <a:gd name="connsiteY5" fmla="*/ 6843293 h 6843560"/>
              <a:gd name="connsiteX6" fmla="*/ 2571397 w 7860288"/>
              <a:gd name="connsiteY6" fmla="*/ 6843560 h 6843560"/>
              <a:gd name="connsiteX7" fmla="*/ 697074 w 7860288"/>
              <a:gd name="connsiteY7" fmla="*/ 4850583 h 6843560"/>
              <a:gd name="connsiteX8" fmla="*/ 0 w 7860288"/>
              <a:gd name="connsiteY8" fmla="*/ 1528923 h 6843560"/>
              <a:gd name="connsiteX0" fmla="*/ 2383 w 7862671"/>
              <a:gd name="connsiteY0" fmla="*/ 1528923 h 6843560"/>
              <a:gd name="connsiteX1" fmla="*/ 191486 w 7862671"/>
              <a:gd name="connsiteY1" fmla="*/ 3023 h 6843560"/>
              <a:gd name="connsiteX2" fmla="*/ 6748646 w 7862671"/>
              <a:gd name="connsiteY2" fmla="*/ 0 h 6843560"/>
              <a:gd name="connsiteX3" fmla="*/ 7861578 w 7862671"/>
              <a:gd name="connsiteY3" fmla="*/ 1754 h 6843560"/>
              <a:gd name="connsiteX4" fmla="*/ 7854805 w 7862671"/>
              <a:gd name="connsiteY4" fmla="*/ 6842761 h 6843560"/>
              <a:gd name="connsiteX5" fmla="*/ 5602891 w 7862671"/>
              <a:gd name="connsiteY5" fmla="*/ 6843293 h 6843560"/>
              <a:gd name="connsiteX6" fmla="*/ 2573780 w 7862671"/>
              <a:gd name="connsiteY6" fmla="*/ 6843560 h 6843560"/>
              <a:gd name="connsiteX7" fmla="*/ 699457 w 7862671"/>
              <a:gd name="connsiteY7" fmla="*/ 4850583 h 6843560"/>
              <a:gd name="connsiteX8" fmla="*/ 2383 w 7862671"/>
              <a:gd name="connsiteY8" fmla="*/ 1528923 h 6843560"/>
              <a:gd name="connsiteX0" fmla="*/ 2156 w 7886893"/>
              <a:gd name="connsiteY0" fmla="*/ 1528923 h 6843560"/>
              <a:gd name="connsiteX1" fmla="*/ 215708 w 7886893"/>
              <a:gd name="connsiteY1" fmla="*/ 3023 h 6843560"/>
              <a:gd name="connsiteX2" fmla="*/ 6772868 w 7886893"/>
              <a:gd name="connsiteY2" fmla="*/ 0 h 6843560"/>
              <a:gd name="connsiteX3" fmla="*/ 7885800 w 7886893"/>
              <a:gd name="connsiteY3" fmla="*/ 1754 h 6843560"/>
              <a:gd name="connsiteX4" fmla="*/ 7879027 w 7886893"/>
              <a:gd name="connsiteY4" fmla="*/ 6842761 h 6843560"/>
              <a:gd name="connsiteX5" fmla="*/ 5627113 w 7886893"/>
              <a:gd name="connsiteY5" fmla="*/ 6843293 h 6843560"/>
              <a:gd name="connsiteX6" fmla="*/ 2598002 w 7886893"/>
              <a:gd name="connsiteY6" fmla="*/ 6843560 h 6843560"/>
              <a:gd name="connsiteX7" fmla="*/ 723679 w 7886893"/>
              <a:gd name="connsiteY7" fmla="*/ 4850583 h 6843560"/>
              <a:gd name="connsiteX8" fmla="*/ 2156 w 7886893"/>
              <a:gd name="connsiteY8" fmla="*/ 1528923 h 6843560"/>
              <a:gd name="connsiteX0" fmla="*/ 2193 w 7882736"/>
              <a:gd name="connsiteY0" fmla="*/ 1545604 h 6843560"/>
              <a:gd name="connsiteX1" fmla="*/ 211551 w 7882736"/>
              <a:gd name="connsiteY1" fmla="*/ 3023 h 6843560"/>
              <a:gd name="connsiteX2" fmla="*/ 6768711 w 7882736"/>
              <a:gd name="connsiteY2" fmla="*/ 0 h 6843560"/>
              <a:gd name="connsiteX3" fmla="*/ 7881643 w 7882736"/>
              <a:gd name="connsiteY3" fmla="*/ 1754 h 6843560"/>
              <a:gd name="connsiteX4" fmla="*/ 7874870 w 7882736"/>
              <a:gd name="connsiteY4" fmla="*/ 6842761 h 6843560"/>
              <a:gd name="connsiteX5" fmla="*/ 5622956 w 7882736"/>
              <a:gd name="connsiteY5" fmla="*/ 6843293 h 6843560"/>
              <a:gd name="connsiteX6" fmla="*/ 2593845 w 7882736"/>
              <a:gd name="connsiteY6" fmla="*/ 6843560 h 6843560"/>
              <a:gd name="connsiteX7" fmla="*/ 719522 w 7882736"/>
              <a:gd name="connsiteY7" fmla="*/ 4850583 h 6843560"/>
              <a:gd name="connsiteX8" fmla="*/ 2193 w 7882736"/>
              <a:gd name="connsiteY8" fmla="*/ 1545604 h 6843560"/>
              <a:gd name="connsiteX0" fmla="*/ 1412 w 7881955"/>
              <a:gd name="connsiteY0" fmla="*/ 1545604 h 6843560"/>
              <a:gd name="connsiteX1" fmla="*/ 210770 w 7881955"/>
              <a:gd name="connsiteY1" fmla="*/ 3023 h 6843560"/>
              <a:gd name="connsiteX2" fmla="*/ 6767930 w 7881955"/>
              <a:gd name="connsiteY2" fmla="*/ 0 h 6843560"/>
              <a:gd name="connsiteX3" fmla="*/ 7880862 w 7881955"/>
              <a:gd name="connsiteY3" fmla="*/ 1754 h 6843560"/>
              <a:gd name="connsiteX4" fmla="*/ 7874089 w 7881955"/>
              <a:gd name="connsiteY4" fmla="*/ 6842761 h 6843560"/>
              <a:gd name="connsiteX5" fmla="*/ 5622175 w 7881955"/>
              <a:gd name="connsiteY5" fmla="*/ 6843293 h 6843560"/>
              <a:gd name="connsiteX6" fmla="*/ 2593064 w 7881955"/>
              <a:gd name="connsiteY6" fmla="*/ 6843560 h 6843560"/>
              <a:gd name="connsiteX7" fmla="*/ 718741 w 7881955"/>
              <a:gd name="connsiteY7" fmla="*/ 4850583 h 6843560"/>
              <a:gd name="connsiteX8" fmla="*/ 1412 w 7881955"/>
              <a:gd name="connsiteY8" fmla="*/ 1545604 h 6843560"/>
              <a:gd name="connsiteX0" fmla="*/ 1412 w 7881955"/>
              <a:gd name="connsiteY0" fmla="*/ 1545604 h 6843560"/>
              <a:gd name="connsiteX1" fmla="*/ 210770 w 7881955"/>
              <a:gd name="connsiteY1" fmla="*/ 3023 h 6843560"/>
              <a:gd name="connsiteX2" fmla="*/ 6767930 w 7881955"/>
              <a:gd name="connsiteY2" fmla="*/ 0 h 6843560"/>
              <a:gd name="connsiteX3" fmla="*/ 7880862 w 7881955"/>
              <a:gd name="connsiteY3" fmla="*/ 1754 h 6843560"/>
              <a:gd name="connsiteX4" fmla="*/ 7874089 w 7881955"/>
              <a:gd name="connsiteY4" fmla="*/ 6842761 h 6843560"/>
              <a:gd name="connsiteX5" fmla="*/ 5622175 w 7881955"/>
              <a:gd name="connsiteY5" fmla="*/ 6843293 h 6843560"/>
              <a:gd name="connsiteX6" fmla="*/ 2593064 w 7881955"/>
              <a:gd name="connsiteY6" fmla="*/ 6843560 h 6843560"/>
              <a:gd name="connsiteX7" fmla="*/ 718741 w 7881955"/>
              <a:gd name="connsiteY7" fmla="*/ 4850583 h 6843560"/>
              <a:gd name="connsiteX8" fmla="*/ 1412 w 7881955"/>
              <a:gd name="connsiteY8" fmla="*/ 1545604 h 684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81955" h="6843560">
                <a:moveTo>
                  <a:pt x="1412" y="1545604"/>
                </a:moveTo>
                <a:cubicBezTo>
                  <a:pt x="53356" y="528783"/>
                  <a:pt x="120801" y="563995"/>
                  <a:pt x="210770" y="3023"/>
                </a:cubicBezTo>
                <a:lnTo>
                  <a:pt x="6767930" y="0"/>
                </a:lnTo>
                <a:lnTo>
                  <a:pt x="7880862" y="1754"/>
                </a:lnTo>
                <a:cubicBezTo>
                  <a:pt x="7886455" y="1625588"/>
                  <a:pt x="7868496" y="5218927"/>
                  <a:pt x="7874089" y="6842761"/>
                </a:cubicBezTo>
                <a:cubicBezTo>
                  <a:pt x="7877202" y="6843247"/>
                  <a:pt x="6502346" y="6843160"/>
                  <a:pt x="5622175" y="6843293"/>
                </a:cubicBezTo>
                <a:lnTo>
                  <a:pt x="2593064" y="6843560"/>
                </a:lnTo>
                <a:cubicBezTo>
                  <a:pt x="1345026" y="5951121"/>
                  <a:pt x="797967" y="5018324"/>
                  <a:pt x="718741" y="4850583"/>
                </a:cubicBezTo>
                <a:cubicBezTo>
                  <a:pt x="187267" y="3886117"/>
                  <a:pt x="-19342" y="3052618"/>
                  <a:pt x="1412" y="1545604"/>
                </a:cubicBezTo>
                <a:close/>
              </a:path>
            </a:pathLst>
          </a:custGeom>
        </p:spPr>
        <p:txBody>
          <a:bodyPr/>
          <a:lstStyle/>
          <a:p>
            <a:endParaRPr lang="en-NL" dirty="0"/>
          </a:p>
        </p:txBody>
      </p:sp>
    </p:spTree>
    <p:extLst>
      <p:ext uri="{BB962C8B-B14F-4D97-AF65-F5344CB8AC3E}">
        <p14:creationId xmlns:p14="http://schemas.microsoft.com/office/powerpoint/2010/main" val="42392051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1FBE8CC-EB60-820B-E9D1-5B44DD7A2CAC}"/>
              </a:ext>
            </a:extLst>
          </p:cNvPr>
          <p:cNvSpPr>
            <a:spLocks noGrp="1"/>
          </p:cNvSpPr>
          <p:nvPr>
            <p:ph type="sldNum" sz="quarter" idx="12"/>
          </p:nvPr>
        </p:nvSpPr>
        <p:spPr>
          <a:xfrm>
            <a:off x="8610600" y="6356350"/>
            <a:ext cx="2743200" cy="365125"/>
          </a:xfrm>
          <a:prstGeom prst="rect">
            <a:avLst/>
          </a:prstGeom>
        </p:spPr>
        <p:txBody>
          <a:bodyPr/>
          <a:lstStyle/>
          <a:p>
            <a:fld id="{379D5DD0-C756-6F4C-AFC1-A93299AF4CA1}" type="slidenum">
              <a:rPr lang="en-NL" smtClean="0"/>
              <a:t>‹nr.›</a:t>
            </a:fld>
            <a:endParaRPr lang="en-NL" dirty="0"/>
          </a:p>
        </p:txBody>
      </p:sp>
      <p:sp>
        <p:nvSpPr>
          <p:cNvPr id="6" name="Date Placeholder 10">
            <a:extLst>
              <a:ext uri="{FF2B5EF4-FFF2-40B4-BE49-F238E27FC236}">
                <a16:creationId xmlns:a16="http://schemas.microsoft.com/office/drawing/2014/main" id="{BBE33A8B-63A1-227C-287F-B3BEA92D3E86}"/>
              </a:ext>
            </a:extLst>
          </p:cNvPr>
          <p:cNvSpPr>
            <a:spLocks noGrp="1"/>
          </p:cNvSpPr>
          <p:nvPr>
            <p:ph type="dt" sz="half" idx="10"/>
          </p:nvPr>
        </p:nvSpPr>
        <p:spPr>
          <a:xfrm>
            <a:off x="536195" y="6018082"/>
            <a:ext cx="2743200" cy="365125"/>
          </a:xfrm>
        </p:spPr>
        <p:txBody>
          <a:bodyPr/>
          <a:lstStyle>
            <a:lvl1pPr>
              <a:defRPr>
                <a:solidFill>
                  <a:schemeClr val="bg1"/>
                </a:solidFill>
              </a:defRPr>
            </a:lvl1pPr>
          </a:lstStyle>
          <a:p>
            <a:fld id="{BEBF2220-2A98-C649-8378-AFFC5C6E0B22}" type="datetimeFigureOut">
              <a:rPr lang="en-NL" smtClean="0"/>
              <a:pPr/>
              <a:t>10/23/25</a:t>
            </a:fld>
            <a:endParaRPr lang="en-NL" dirty="0"/>
          </a:p>
        </p:txBody>
      </p:sp>
      <p:sp>
        <p:nvSpPr>
          <p:cNvPr id="8" name="Title 6">
            <a:extLst>
              <a:ext uri="{FF2B5EF4-FFF2-40B4-BE49-F238E27FC236}">
                <a16:creationId xmlns:a16="http://schemas.microsoft.com/office/drawing/2014/main" id="{B8ECA868-482E-B966-3162-202D795F416D}"/>
              </a:ext>
            </a:extLst>
          </p:cNvPr>
          <p:cNvSpPr>
            <a:spLocks noGrp="1"/>
          </p:cNvSpPr>
          <p:nvPr>
            <p:ph type="title"/>
          </p:nvPr>
        </p:nvSpPr>
        <p:spPr>
          <a:xfrm>
            <a:off x="536195" y="3656216"/>
            <a:ext cx="3549244" cy="2119808"/>
          </a:xfrm>
          <a:prstGeom prst="rect">
            <a:avLst/>
          </a:prstGeom>
        </p:spPr>
        <p:txBody>
          <a:bodyPr>
            <a:normAutofit/>
          </a:bodyPr>
          <a:lstStyle>
            <a:lvl1pPr>
              <a:defRPr sz="3200">
                <a:solidFill>
                  <a:schemeClr val="bg1"/>
                </a:solidFill>
                <a:latin typeface="Arial Rounded MT Bold" panose="020F0704030504030204" pitchFamily="34" charset="77"/>
              </a:defRPr>
            </a:lvl1pPr>
          </a:lstStyle>
          <a:p>
            <a:r>
              <a:rPr lang="en-GB" dirty="0"/>
              <a:t>Click to edit Master title style</a:t>
            </a:r>
            <a:endParaRPr lang="en-NL" dirty="0"/>
          </a:p>
        </p:txBody>
      </p:sp>
      <p:sp>
        <p:nvSpPr>
          <p:cNvPr id="3" name="Picture Placeholder 12">
            <a:extLst>
              <a:ext uri="{FF2B5EF4-FFF2-40B4-BE49-F238E27FC236}">
                <a16:creationId xmlns:a16="http://schemas.microsoft.com/office/drawing/2014/main" id="{71C76B27-FD27-C383-5F85-6BB8C322BCEC}"/>
              </a:ext>
            </a:extLst>
          </p:cNvPr>
          <p:cNvSpPr>
            <a:spLocks noGrp="1"/>
          </p:cNvSpPr>
          <p:nvPr>
            <p:ph type="pic" sz="quarter" idx="11"/>
          </p:nvPr>
        </p:nvSpPr>
        <p:spPr>
          <a:xfrm>
            <a:off x="4319413" y="2"/>
            <a:ext cx="7881955" cy="6883570"/>
          </a:xfrm>
          <a:custGeom>
            <a:avLst/>
            <a:gdLst>
              <a:gd name="connsiteX0" fmla="*/ 0 w 7661275"/>
              <a:gd name="connsiteY0" fmla="*/ 1104658 h 6627813"/>
              <a:gd name="connsiteX1" fmla="*/ 1104658 w 7661275"/>
              <a:gd name="connsiteY1" fmla="*/ 0 h 6627813"/>
              <a:gd name="connsiteX2" fmla="*/ 6556617 w 7661275"/>
              <a:gd name="connsiteY2" fmla="*/ 0 h 6627813"/>
              <a:gd name="connsiteX3" fmla="*/ 7661275 w 7661275"/>
              <a:gd name="connsiteY3" fmla="*/ 1104658 h 6627813"/>
              <a:gd name="connsiteX4" fmla="*/ 7661275 w 7661275"/>
              <a:gd name="connsiteY4" fmla="*/ 5523155 h 6627813"/>
              <a:gd name="connsiteX5" fmla="*/ 6556617 w 7661275"/>
              <a:gd name="connsiteY5" fmla="*/ 6627813 h 6627813"/>
              <a:gd name="connsiteX6" fmla="*/ 1104658 w 7661275"/>
              <a:gd name="connsiteY6" fmla="*/ 6627813 h 6627813"/>
              <a:gd name="connsiteX7" fmla="*/ 0 w 7661275"/>
              <a:gd name="connsiteY7" fmla="*/ 5523155 h 6627813"/>
              <a:gd name="connsiteX8" fmla="*/ 0 w 7661275"/>
              <a:gd name="connsiteY8" fmla="*/ 1104658 h 6627813"/>
              <a:gd name="connsiteX0" fmla="*/ 0 w 7854222"/>
              <a:gd name="connsiteY0" fmla="*/ 1515718 h 6627813"/>
              <a:gd name="connsiteX1" fmla="*/ 1297605 w 7854222"/>
              <a:gd name="connsiteY1" fmla="*/ 0 h 6627813"/>
              <a:gd name="connsiteX2" fmla="*/ 6749564 w 7854222"/>
              <a:gd name="connsiteY2" fmla="*/ 0 h 6627813"/>
              <a:gd name="connsiteX3" fmla="*/ 7854222 w 7854222"/>
              <a:gd name="connsiteY3" fmla="*/ 1104658 h 6627813"/>
              <a:gd name="connsiteX4" fmla="*/ 7854222 w 7854222"/>
              <a:gd name="connsiteY4" fmla="*/ 5523155 h 6627813"/>
              <a:gd name="connsiteX5" fmla="*/ 6749564 w 7854222"/>
              <a:gd name="connsiteY5" fmla="*/ 6627813 h 6627813"/>
              <a:gd name="connsiteX6" fmla="*/ 1297605 w 7854222"/>
              <a:gd name="connsiteY6" fmla="*/ 6627813 h 6627813"/>
              <a:gd name="connsiteX7" fmla="*/ 192947 w 7854222"/>
              <a:gd name="connsiteY7" fmla="*/ 5523155 h 6627813"/>
              <a:gd name="connsiteX8" fmla="*/ 0 w 7854222"/>
              <a:gd name="connsiteY8" fmla="*/ 1515718 h 6627813"/>
              <a:gd name="connsiteX0" fmla="*/ 162020 w 8016242"/>
              <a:gd name="connsiteY0" fmla="*/ 1515718 h 6627813"/>
              <a:gd name="connsiteX1" fmla="*/ 318722 w 8016242"/>
              <a:gd name="connsiteY1" fmla="*/ 8389 h 6627813"/>
              <a:gd name="connsiteX2" fmla="*/ 6911584 w 8016242"/>
              <a:gd name="connsiteY2" fmla="*/ 0 h 6627813"/>
              <a:gd name="connsiteX3" fmla="*/ 8016242 w 8016242"/>
              <a:gd name="connsiteY3" fmla="*/ 1104658 h 6627813"/>
              <a:gd name="connsiteX4" fmla="*/ 8016242 w 8016242"/>
              <a:gd name="connsiteY4" fmla="*/ 5523155 h 6627813"/>
              <a:gd name="connsiteX5" fmla="*/ 6911584 w 8016242"/>
              <a:gd name="connsiteY5" fmla="*/ 6627813 h 6627813"/>
              <a:gd name="connsiteX6" fmla="*/ 1459625 w 8016242"/>
              <a:gd name="connsiteY6" fmla="*/ 6627813 h 6627813"/>
              <a:gd name="connsiteX7" fmla="*/ 354967 w 8016242"/>
              <a:gd name="connsiteY7" fmla="*/ 5523155 h 6627813"/>
              <a:gd name="connsiteX8" fmla="*/ 162020 w 8016242"/>
              <a:gd name="connsiteY8" fmla="*/ 1515718 h 6627813"/>
              <a:gd name="connsiteX0" fmla="*/ 0 w 7854222"/>
              <a:gd name="connsiteY0" fmla="*/ 1515718 h 6627813"/>
              <a:gd name="connsiteX1" fmla="*/ 156702 w 7854222"/>
              <a:gd name="connsiteY1" fmla="*/ 8389 h 6627813"/>
              <a:gd name="connsiteX2" fmla="*/ 6749564 w 7854222"/>
              <a:gd name="connsiteY2" fmla="*/ 0 h 6627813"/>
              <a:gd name="connsiteX3" fmla="*/ 7854222 w 7854222"/>
              <a:gd name="connsiteY3" fmla="*/ 1104658 h 6627813"/>
              <a:gd name="connsiteX4" fmla="*/ 7854222 w 7854222"/>
              <a:gd name="connsiteY4" fmla="*/ 5523155 h 6627813"/>
              <a:gd name="connsiteX5" fmla="*/ 6749564 w 7854222"/>
              <a:gd name="connsiteY5" fmla="*/ 6627813 h 6627813"/>
              <a:gd name="connsiteX6" fmla="*/ 1297605 w 7854222"/>
              <a:gd name="connsiteY6" fmla="*/ 6627813 h 6627813"/>
              <a:gd name="connsiteX7" fmla="*/ 192947 w 7854222"/>
              <a:gd name="connsiteY7" fmla="*/ 5523155 h 6627813"/>
              <a:gd name="connsiteX8" fmla="*/ 0 w 7854222"/>
              <a:gd name="connsiteY8" fmla="*/ 1515718 h 6627813"/>
              <a:gd name="connsiteX0" fmla="*/ 0 w 7854222"/>
              <a:gd name="connsiteY0" fmla="*/ 1515718 h 6627813"/>
              <a:gd name="connsiteX1" fmla="*/ 156702 w 7854222"/>
              <a:gd name="connsiteY1" fmla="*/ 8389 h 6627813"/>
              <a:gd name="connsiteX2" fmla="*/ 6749564 w 7854222"/>
              <a:gd name="connsiteY2" fmla="*/ 0 h 6627813"/>
              <a:gd name="connsiteX3" fmla="*/ 7854222 w 7854222"/>
              <a:gd name="connsiteY3" fmla="*/ 1104658 h 6627813"/>
              <a:gd name="connsiteX4" fmla="*/ 7854222 w 7854222"/>
              <a:gd name="connsiteY4" fmla="*/ 5523155 h 6627813"/>
              <a:gd name="connsiteX5" fmla="*/ 6749564 w 7854222"/>
              <a:gd name="connsiteY5" fmla="*/ 6627813 h 6627813"/>
              <a:gd name="connsiteX6" fmla="*/ 1297605 w 7854222"/>
              <a:gd name="connsiteY6" fmla="*/ 6627813 h 6627813"/>
              <a:gd name="connsiteX7" fmla="*/ 947956 w 7854222"/>
              <a:gd name="connsiteY7" fmla="*/ 5372153 h 6627813"/>
              <a:gd name="connsiteX8" fmla="*/ 0 w 7854222"/>
              <a:gd name="connsiteY8" fmla="*/ 1515718 h 6627813"/>
              <a:gd name="connsiteX0" fmla="*/ 0 w 7854222"/>
              <a:gd name="connsiteY0" fmla="*/ 1515718 h 6627813"/>
              <a:gd name="connsiteX1" fmla="*/ 156702 w 7854222"/>
              <a:gd name="connsiteY1" fmla="*/ 8389 h 6627813"/>
              <a:gd name="connsiteX2" fmla="*/ 6749564 w 7854222"/>
              <a:gd name="connsiteY2" fmla="*/ 0 h 6627813"/>
              <a:gd name="connsiteX3" fmla="*/ 7854222 w 7854222"/>
              <a:gd name="connsiteY3" fmla="*/ 1104658 h 6627813"/>
              <a:gd name="connsiteX4" fmla="*/ 7854222 w 7854222"/>
              <a:gd name="connsiteY4" fmla="*/ 5523155 h 6627813"/>
              <a:gd name="connsiteX5" fmla="*/ 6749564 w 7854222"/>
              <a:gd name="connsiteY5" fmla="*/ 6627813 h 6627813"/>
              <a:gd name="connsiteX6" fmla="*/ 2253950 w 7854222"/>
              <a:gd name="connsiteY6" fmla="*/ 6627813 h 6627813"/>
              <a:gd name="connsiteX7" fmla="*/ 947956 w 7854222"/>
              <a:gd name="connsiteY7" fmla="*/ 5372153 h 6627813"/>
              <a:gd name="connsiteX8" fmla="*/ 0 w 7854222"/>
              <a:gd name="connsiteY8" fmla="*/ 1515718 h 6627813"/>
              <a:gd name="connsiteX0" fmla="*/ 0 w 7854222"/>
              <a:gd name="connsiteY0" fmla="*/ 1515718 h 6636202"/>
              <a:gd name="connsiteX1" fmla="*/ 156702 w 7854222"/>
              <a:gd name="connsiteY1" fmla="*/ 8389 h 6636202"/>
              <a:gd name="connsiteX2" fmla="*/ 6749564 w 7854222"/>
              <a:gd name="connsiteY2" fmla="*/ 0 h 6636202"/>
              <a:gd name="connsiteX3" fmla="*/ 7854222 w 7854222"/>
              <a:gd name="connsiteY3" fmla="*/ 1104658 h 6636202"/>
              <a:gd name="connsiteX4" fmla="*/ 7854222 w 7854222"/>
              <a:gd name="connsiteY4" fmla="*/ 5523155 h 6636202"/>
              <a:gd name="connsiteX5" fmla="*/ 5658995 w 7854222"/>
              <a:gd name="connsiteY5" fmla="*/ 6636202 h 6636202"/>
              <a:gd name="connsiteX6" fmla="*/ 2253950 w 7854222"/>
              <a:gd name="connsiteY6" fmla="*/ 6627813 h 6636202"/>
              <a:gd name="connsiteX7" fmla="*/ 947956 w 7854222"/>
              <a:gd name="connsiteY7" fmla="*/ 5372153 h 6636202"/>
              <a:gd name="connsiteX8" fmla="*/ 0 w 7854222"/>
              <a:gd name="connsiteY8" fmla="*/ 1515718 h 6636202"/>
              <a:gd name="connsiteX0" fmla="*/ 0 w 7854222"/>
              <a:gd name="connsiteY0" fmla="*/ 1515718 h 6636202"/>
              <a:gd name="connsiteX1" fmla="*/ 156702 w 7854222"/>
              <a:gd name="connsiteY1" fmla="*/ 8389 h 6636202"/>
              <a:gd name="connsiteX2" fmla="*/ 6749564 w 7854222"/>
              <a:gd name="connsiteY2" fmla="*/ 0 h 6636202"/>
              <a:gd name="connsiteX3" fmla="*/ 7854222 w 7854222"/>
              <a:gd name="connsiteY3" fmla="*/ 1104658 h 6636202"/>
              <a:gd name="connsiteX4" fmla="*/ 7854222 w 7854222"/>
              <a:gd name="connsiteY4" fmla="*/ 5523155 h 6636202"/>
              <a:gd name="connsiteX5" fmla="*/ 5658995 w 7854222"/>
              <a:gd name="connsiteY5" fmla="*/ 6636202 h 6636202"/>
              <a:gd name="connsiteX6" fmla="*/ 2253950 w 7854222"/>
              <a:gd name="connsiteY6" fmla="*/ 6627813 h 6636202"/>
              <a:gd name="connsiteX7" fmla="*/ 947956 w 7854222"/>
              <a:gd name="connsiteY7" fmla="*/ 5372153 h 6636202"/>
              <a:gd name="connsiteX8" fmla="*/ 0 w 7854222"/>
              <a:gd name="connsiteY8" fmla="*/ 1515718 h 6636202"/>
              <a:gd name="connsiteX0" fmla="*/ 0 w 7871000"/>
              <a:gd name="connsiteY0" fmla="*/ 1515718 h 6682971"/>
              <a:gd name="connsiteX1" fmla="*/ 156702 w 7871000"/>
              <a:gd name="connsiteY1" fmla="*/ 8389 h 6682971"/>
              <a:gd name="connsiteX2" fmla="*/ 6749564 w 7871000"/>
              <a:gd name="connsiteY2" fmla="*/ 0 h 6682971"/>
              <a:gd name="connsiteX3" fmla="*/ 7854222 w 7871000"/>
              <a:gd name="connsiteY3" fmla="*/ 1104658 h 6682971"/>
              <a:gd name="connsiteX4" fmla="*/ 7871000 w 7871000"/>
              <a:gd name="connsiteY4" fmla="*/ 5976160 h 6682971"/>
              <a:gd name="connsiteX5" fmla="*/ 5658995 w 7871000"/>
              <a:gd name="connsiteY5" fmla="*/ 6636202 h 6682971"/>
              <a:gd name="connsiteX6" fmla="*/ 2253950 w 7871000"/>
              <a:gd name="connsiteY6" fmla="*/ 6627813 h 6682971"/>
              <a:gd name="connsiteX7" fmla="*/ 947956 w 7871000"/>
              <a:gd name="connsiteY7" fmla="*/ 5372153 h 6682971"/>
              <a:gd name="connsiteX8" fmla="*/ 0 w 7871000"/>
              <a:gd name="connsiteY8" fmla="*/ 1515718 h 6682971"/>
              <a:gd name="connsiteX0" fmla="*/ 0 w 7871000"/>
              <a:gd name="connsiteY0" fmla="*/ 1515718 h 6682971"/>
              <a:gd name="connsiteX1" fmla="*/ 156702 w 7871000"/>
              <a:gd name="connsiteY1" fmla="*/ 8389 h 6682971"/>
              <a:gd name="connsiteX2" fmla="*/ 6749564 w 7871000"/>
              <a:gd name="connsiteY2" fmla="*/ 0 h 6682971"/>
              <a:gd name="connsiteX3" fmla="*/ 7854222 w 7871000"/>
              <a:gd name="connsiteY3" fmla="*/ 1104658 h 6682971"/>
              <a:gd name="connsiteX4" fmla="*/ 7871000 w 7871000"/>
              <a:gd name="connsiteY4" fmla="*/ 5976160 h 6682971"/>
              <a:gd name="connsiteX5" fmla="*/ 5658995 w 7871000"/>
              <a:gd name="connsiteY5" fmla="*/ 6636202 h 6682971"/>
              <a:gd name="connsiteX6" fmla="*/ 2253950 w 7871000"/>
              <a:gd name="connsiteY6" fmla="*/ 6627813 h 6682971"/>
              <a:gd name="connsiteX7" fmla="*/ 947956 w 7871000"/>
              <a:gd name="connsiteY7" fmla="*/ 5372153 h 6682971"/>
              <a:gd name="connsiteX8" fmla="*/ 0 w 7871000"/>
              <a:gd name="connsiteY8" fmla="*/ 1515718 h 6682971"/>
              <a:gd name="connsiteX0" fmla="*/ 0 w 7871000"/>
              <a:gd name="connsiteY0" fmla="*/ 1746164 h 6913417"/>
              <a:gd name="connsiteX1" fmla="*/ 156702 w 7871000"/>
              <a:gd name="connsiteY1" fmla="*/ 238835 h 6913417"/>
              <a:gd name="connsiteX2" fmla="*/ 6749564 w 7871000"/>
              <a:gd name="connsiteY2" fmla="*/ 230446 h 6913417"/>
              <a:gd name="connsiteX3" fmla="*/ 7837444 w 7871000"/>
              <a:gd name="connsiteY3" fmla="*/ 286480 h 6913417"/>
              <a:gd name="connsiteX4" fmla="*/ 7871000 w 7871000"/>
              <a:gd name="connsiteY4" fmla="*/ 6206606 h 6913417"/>
              <a:gd name="connsiteX5" fmla="*/ 5658995 w 7871000"/>
              <a:gd name="connsiteY5" fmla="*/ 6866648 h 6913417"/>
              <a:gd name="connsiteX6" fmla="*/ 2253950 w 7871000"/>
              <a:gd name="connsiteY6" fmla="*/ 6858259 h 6913417"/>
              <a:gd name="connsiteX7" fmla="*/ 947956 w 7871000"/>
              <a:gd name="connsiteY7" fmla="*/ 5602599 h 6913417"/>
              <a:gd name="connsiteX8" fmla="*/ 0 w 7871000"/>
              <a:gd name="connsiteY8" fmla="*/ 1746164 h 6913417"/>
              <a:gd name="connsiteX0" fmla="*/ 0 w 7871000"/>
              <a:gd name="connsiteY0" fmla="*/ 1515718 h 6682971"/>
              <a:gd name="connsiteX1" fmla="*/ 156702 w 7871000"/>
              <a:gd name="connsiteY1" fmla="*/ 8389 h 6682971"/>
              <a:gd name="connsiteX2" fmla="*/ 6749564 w 7871000"/>
              <a:gd name="connsiteY2" fmla="*/ 0 h 6682971"/>
              <a:gd name="connsiteX3" fmla="*/ 7837444 w 7871000"/>
              <a:gd name="connsiteY3" fmla="*/ 56034 h 6682971"/>
              <a:gd name="connsiteX4" fmla="*/ 7871000 w 7871000"/>
              <a:gd name="connsiteY4" fmla="*/ 5976160 h 6682971"/>
              <a:gd name="connsiteX5" fmla="*/ 5658995 w 7871000"/>
              <a:gd name="connsiteY5" fmla="*/ 6636202 h 6682971"/>
              <a:gd name="connsiteX6" fmla="*/ 2253950 w 7871000"/>
              <a:gd name="connsiteY6" fmla="*/ 6627813 h 6682971"/>
              <a:gd name="connsiteX7" fmla="*/ 947956 w 7871000"/>
              <a:gd name="connsiteY7" fmla="*/ 5372153 h 6682971"/>
              <a:gd name="connsiteX8" fmla="*/ 0 w 7871000"/>
              <a:gd name="connsiteY8" fmla="*/ 1515718 h 6682971"/>
              <a:gd name="connsiteX0" fmla="*/ 0 w 7871000"/>
              <a:gd name="connsiteY0" fmla="*/ 1515996 h 6683249"/>
              <a:gd name="connsiteX1" fmla="*/ 195705 w 7871000"/>
              <a:gd name="connsiteY1" fmla="*/ 0 h 6683249"/>
              <a:gd name="connsiteX2" fmla="*/ 6749564 w 7871000"/>
              <a:gd name="connsiteY2" fmla="*/ 278 h 6683249"/>
              <a:gd name="connsiteX3" fmla="*/ 7837444 w 7871000"/>
              <a:gd name="connsiteY3" fmla="*/ 56312 h 6683249"/>
              <a:gd name="connsiteX4" fmla="*/ 7871000 w 7871000"/>
              <a:gd name="connsiteY4" fmla="*/ 5976438 h 6683249"/>
              <a:gd name="connsiteX5" fmla="*/ 5658995 w 7871000"/>
              <a:gd name="connsiteY5" fmla="*/ 6636480 h 6683249"/>
              <a:gd name="connsiteX6" fmla="*/ 2253950 w 7871000"/>
              <a:gd name="connsiteY6" fmla="*/ 6628091 h 6683249"/>
              <a:gd name="connsiteX7" fmla="*/ 947956 w 7871000"/>
              <a:gd name="connsiteY7" fmla="*/ 5372431 h 6683249"/>
              <a:gd name="connsiteX8" fmla="*/ 0 w 7871000"/>
              <a:gd name="connsiteY8" fmla="*/ 1515996 h 6683249"/>
              <a:gd name="connsiteX0" fmla="*/ 0 w 7871000"/>
              <a:gd name="connsiteY0" fmla="*/ 1515718 h 6682971"/>
              <a:gd name="connsiteX1" fmla="*/ 192404 w 7871000"/>
              <a:gd name="connsiteY1" fmla="*/ 3023 h 6682971"/>
              <a:gd name="connsiteX2" fmla="*/ 6749564 w 7871000"/>
              <a:gd name="connsiteY2" fmla="*/ 0 h 6682971"/>
              <a:gd name="connsiteX3" fmla="*/ 7837444 w 7871000"/>
              <a:gd name="connsiteY3" fmla="*/ 56034 h 6682971"/>
              <a:gd name="connsiteX4" fmla="*/ 7871000 w 7871000"/>
              <a:gd name="connsiteY4" fmla="*/ 5976160 h 6682971"/>
              <a:gd name="connsiteX5" fmla="*/ 5658995 w 7871000"/>
              <a:gd name="connsiteY5" fmla="*/ 6636202 h 6682971"/>
              <a:gd name="connsiteX6" fmla="*/ 2253950 w 7871000"/>
              <a:gd name="connsiteY6" fmla="*/ 6627813 h 6682971"/>
              <a:gd name="connsiteX7" fmla="*/ 947956 w 7871000"/>
              <a:gd name="connsiteY7" fmla="*/ 5372153 h 6682971"/>
              <a:gd name="connsiteX8" fmla="*/ 0 w 7871000"/>
              <a:gd name="connsiteY8" fmla="*/ 1515718 h 6682971"/>
              <a:gd name="connsiteX0" fmla="*/ 0 w 7871000"/>
              <a:gd name="connsiteY0" fmla="*/ 1515718 h 6682971"/>
              <a:gd name="connsiteX1" fmla="*/ 192404 w 7871000"/>
              <a:gd name="connsiteY1" fmla="*/ 3023 h 6682971"/>
              <a:gd name="connsiteX2" fmla="*/ 6749564 w 7871000"/>
              <a:gd name="connsiteY2" fmla="*/ 0 h 6682971"/>
              <a:gd name="connsiteX3" fmla="*/ 7837444 w 7871000"/>
              <a:gd name="connsiteY3" fmla="*/ 56034 h 6682971"/>
              <a:gd name="connsiteX4" fmla="*/ 7871000 w 7871000"/>
              <a:gd name="connsiteY4" fmla="*/ 5976160 h 6682971"/>
              <a:gd name="connsiteX5" fmla="*/ 5658995 w 7871000"/>
              <a:gd name="connsiteY5" fmla="*/ 6636202 h 6682971"/>
              <a:gd name="connsiteX6" fmla="*/ 2253950 w 7871000"/>
              <a:gd name="connsiteY6" fmla="*/ 6627813 h 6682971"/>
              <a:gd name="connsiteX7" fmla="*/ 947956 w 7871000"/>
              <a:gd name="connsiteY7" fmla="*/ 5372153 h 6682971"/>
              <a:gd name="connsiteX8" fmla="*/ 0 w 7871000"/>
              <a:gd name="connsiteY8" fmla="*/ 1515718 h 6682971"/>
              <a:gd name="connsiteX0" fmla="*/ 0 w 7867699"/>
              <a:gd name="connsiteY0" fmla="*/ 1528923 h 6682971"/>
              <a:gd name="connsiteX1" fmla="*/ 189103 w 7867699"/>
              <a:gd name="connsiteY1" fmla="*/ 3023 h 6682971"/>
              <a:gd name="connsiteX2" fmla="*/ 6746263 w 7867699"/>
              <a:gd name="connsiteY2" fmla="*/ 0 h 6682971"/>
              <a:gd name="connsiteX3" fmla="*/ 7834143 w 7867699"/>
              <a:gd name="connsiteY3" fmla="*/ 56034 h 6682971"/>
              <a:gd name="connsiteX4" fmla="*/ 7867699 w 7867699"/>
              <a:gd name="connsiteY4" fmla="*/ 5976160 h 6682971"/>
              <a:gd name="connsiteX5" fmla="*/ 5655694 w 7867699"/>
              <a:gd name="connsiteY5" fmla="*/ 6636202 h 6682971"/>
              <a:gd name="connsiteX6" fmla="*/ 2250649 w 7867699"/>
              <a:gd name="connsiteY6" fmla="*/ 6627813 h 6682971"/>
              <a:gd name="connsiteX7" fmla="*/ 944655 w 7867699"/>
              <a:gd name="connsiteY7" fmla="*/ 5372153 h 6682971"/>
              <a:gd name="connsiteX8" fmla="*/ 0 w 7867699"/>
              <a:gd name="connsiteY8" fmla="*/ 1528923 h 6682971"/>
              <a:gd name="connsiteX0" fmla="*/ 0 w 7867699"/>
              <a:gd name="connsiteY0" fmla="*/ 1528923 h 6682971"/>
              <a:gd name="connsiteX1" fmla="*/ 189103 w 7867699"/>
              <a:gd name="connsiteY1" fmla="*/ 3023 h 6682971"/>
              <a:gd name="connsiteX2" fmla="*/ 6746263 w 7867699"/>
              <a:gd name="connsiteY2" fmla="*/ 0 h 6682971"/>
              <a:gd name="connsiteX3" fmla="*/ 7834143 w 7867699"/>
              <a:gd name="connsiteY3" fmla="*/ 56034 h 6682971"/>
              <a:gd name="connsiteX4" fmla="*/ 7867699 w 7867699"/>
              <a:gd name="connsiteY4" fmla="*/ 5976160 h 6682971"/>
              <a:gd name="connsiteX5" fmla="*/ 5655694 w 7867699"/>
              <a:gd name="connsiteY5" fmla="*/ 6636202 h 6682971"/>
              <a:gd name="connsiteX6" fmla="*/ 2250649 w 7867699"/>
              <a:gd name="connsiteY6" fmla="*/ 6627813 h 6682971"/>
              <a:gd name="connsiteX7" fmla="*/ 944655 w 7867699"/>
              <a:gd name="connsiteY7" fmla="*/ 5372153 h 6682971"/>
              <a:gd name="connsiteX8" fmla="*/ 0 w 7867699"/>
              <a:gd name="connsiteY8" fmla="*/ 1528923 h 6682971"/>
              <a:gd name="connsiteX0" fmla="*/ 0 w 7867699"/>
              <a:gd name="connsiteY0" fmla="*/ 1528923 h 6682971"/>
              <a:gd name="connsiteX1" fmla="*/ 189103 w 7867699"/>
              <a:gd name="connsiteY1" fmla="*/ 3023 h 6682971"/>
              <a:gd name="connsiteX2" fmla="*/ 6746263 w 7867699"/>
              <a:gd name="connsiteY2" fmla="*/ 0 h 6682971"/>
              <a:gd name="connsiteX3" fmla="*/ 7834143 w 7867699"/>
              <a:gd name="connsiteY3" fmla="*/ 56034 h 6682971"/>
              <a:gd name="connsiteX4" fmla="*/ 7867699 w 7867699"/>
              <a:gd name="connsiteY4" fmla="*/ 5976160 h 6682971"/>
              <a:gd name="connsiteX5" fmla="*/ 5655694 w 7867699"/>
              <a:gd name="connsiteY5" fmla="*/ 6636202 h 6682971"/>
              <a:gd name="connsiteX6" fmla="*/ 2250649 w 7867699"/>
              <a:gd name="connsiteY6" fmla="*/ 6627813 h 6682971"/>
              <a:gd name="connsiteX7" fmla="*/ 706977 w 7867699"/>
              <a:gd name="connsiteY7" fmla="*/ 4847281 h 6682971"/>
              <a:gd name="connsiteX8" fmla="*/ 0 w 7867699"/>
              <a:gd name="connsiteY8" fmla="*/ 1528923 h 6682971"/>
              <a:gd name="connsiteX0" fmla="*/ 0 w 7867699"/>
              <a:gd name="connsiteY0" fmla="*/ 1528923 h 6682971"/>
              <a:gd name="connsiteX1" fmla="*/ 189103 w 7867699"/>
              <a:gd name="connsiteY1" fmla="*/ 3023 h 6682971"/>
              <a:gd name="connsiteX2" fmla="*/ 6746263 w 7867699"/>
              <a:gd name="connsiteY2" fmla="*/ 0 h 6682971"/>
              <a:gd name="connsiteX3" fmla="*/ 7834143 w 7867699"/>
              <a:gd name="connsiteY3" fmla="*/ 56034 h 6682971"/>
              <a:gd name="connsiteX4" fmla="*/ 7867699 w 7867699"/>
              <a:gd name="connsiteY4" fmla="*/ 5976160 h 6682971"/>
              <a:gd name="connsiteX5" fmla="*/ 5655694 w 7867699"/>
              <a:gd name="connsiteY5" fmla="*/ 6636202 h 6682971"/>
              <a:gd name="connsiteX6" fmla="*/ 2250649 w 7867699"/>
              <a:gd name="connsiteY6" fmla="*/ 6627813 h 6682971"/>
              <a:gd name="connsiteX7" fmla="*/ 706977 w 7867699"/>
              <a:gd name="connsiteY7" fmla="*/ 4847281 h 6682971"/>
              <a:gd name="connsiteX8" fmla="*/ 0 w 7867699"/>
              <a:gd name="connsiteY8" fmla="*/ 1528923 h 6682971"/>
              <a:gd name="connsiteX0" fmla="*/ 0 w 7867699"/>
              <a:gd name="connsiteY0" fmla="*/ 1528923 h 6682971"/>
              <a:gd name="connsiteX1" fmla="*/ 189103 w 7867699"/>
              <a:gd name="connsiteY1" fmla="*/ 3023 h 6682971"/>
              <a:gd name="connsiteX2" fmla="*/ 6746263 w 7867699"/>
              <a:gd name="connsiteY2" fmla="*/ 0 h 6682971"/>
              <a:gd name="connsiteX3" fmla="*/ 7834143 w 7867699"/>
              <a:gd name="connsiteY3" fmla="*/ 56034 h 6682971"/>
              <a:gd name="connsiteX4" fmla="*/ 7867699 w 7867699"/>
              <a:gd name="connsiteY4" fmla="*/ 5976160 h 6682971"/>
              <a:gd name="connsiteX5" fmla="*/ 5655694 w 7867699"/>
              <a:gd name="connsiteY5" fmla="*/ 6636202 h 6682971"/>
              <a:gd name="connsiteX6" fmla="*/ 2250649 w 7867699"/>
              <a:gd name="connsiteY6" fmla="*/ 6627813 h 6682971"/>
              <a:gd name="connsiteX7" fmla="*/ 706977 w 7867699"/>
              <a:gd name="connsiteY7" fmla="*/ 4847281 h 6682971"/>
              <a:gd name="connsiteX8" fmla="*/ 0 w 7867699"/>
              <a:gd name="connsiteY8" fmla="*/ 1528923 h 6682971"/>
              <a:gd name="connsiteX0" fmla="*/ 0 w 7867699"/>
              <a:gd name="connsiteY0" fmla="*/ 1528923 h 6685119"/>
              <a:gd name="connsiteX1" fmla="*/ 189103 w 7867699"/>
              <a:gd name="connsiteY1" fmla="*/ 3023 h 6685119"/>
              <a:gd name="connsiteX2" fmla="*/ 6746263 w 7867699"/>
              <a:gd name="connsiteY2" fmla="*/ 0 h 6685119"/>
              <a:gd name="connsiteX3" fmla="*/ 7834143 w 7867699"/>
              <a:gd name="connsiteY3" fmla="*/ 56034 h 6685119"/>
              <a:gd name="connsiteX4" fmla="*/ 7867699 w 7867699"/>
              <a:gd name="connsiteY4" fmla="*/ 5976160 h 6685119"/>
              <a:gd name="connsiteX5" fmla="*/ 5655694 w 7867699"/>
              <a:gd name="connsiteY5" fmla="*/ 6636202 h 6685119"/>
              <a:gd name="connsiteX6" fmla="*/ 2296864 w 7867699"/>
              <a:gd name="connsiteY6" fmla="*/ 6634415 h 6685119"/>
              <a:gd name="connsiteX7" fmla="*/ 706977 w 7867699"/>
              <a:gd name="connsiteY7" fmla="*/ 4847281 h 6685119"/>
              <a:gd name="connsiteX8" fmla="*/ 0 w 7867699"/>
              <a:gd name="connsiteY8" fmla="*/ 1528923 h 6685119"/>
              <a:gd name="connsiteX0" fmla="*/ 0 w 7867699"/>
              <a:gd name="connsiteY0" fmla="*/ 1528923 h 6685119"/>
              <a:gd name="connsiteX1" fmla="*/ 189103 w 7867699"/>
              <a:gd name="connsiteY1" fmla="*/ 3023 h 6685119"/>
              <a:gd name="connsiteX2" fmla="*/ 6746263 w 7867699"/>
              <a:gd name="connsiteY2" fmla="*/ 0 h 6685119"/>
              <a:gd name="connsiteX3" fmla="*/ 7834143 w 7867699"/>
              <a:gd name="connsiteY3" fmla="*/ 56034 h 6685119"/>
              <a:gd name="connsiteX4" fmla="*/ 7867699 w 7867699"/>
              <a:gd name="connsiteY4" fmla="*/ 5976160 h 6685119"/>
              <a:gd name="connsiteX5" fmla="*/ 5655694 w 7867699"/>
              <a:gd name="connsiteY5" fmla="*/ 6636202 h 6685119"/>
              <a:gd name="connsiteX6" fmla="*/ 2296864 w 7867699"/>
              <a:gd name="connsiteY6" fmla="*/ 6634415 h 6685119"/>
              <a:gd name="connsiteX7" fmla="*/ 706977 w 7867699"/>
              <a:gd name="connsiteY7" fmla="*/ 4847281 h 6685119"/>
              <a:gd name="connsiteX8" fmla="*/ 0 w 7867699"/>
              <a:gd name="connsiteY8" fmla="*/ 1528923 h 6685119"/>
              <a:gd name="connsiteX0" fmla="*/ 0 w 7867699"/>
              <a:gd name="connsiteY0" fmla="*/ 1528923 h 6685119"/>
              <a:gd name="connsiteX1" fmla="*/ 189103 w 7867699"/>
              <a:gd name="connsiteY1" fmla="*/ 3023 h 6685119"/>
              <a:gd name="connsiteX2" fmla="*/ 6746263 w 7867699"/>
              <a:gd name="connsiteY2" fmla="*/ 0 h 6685119"/>
              <a:gd name="connsiteX3" fmla="*/ 7834143 w 7867699"/>
              <a:gd name="connsiteY3" fmla="*/ 56034 h 6685119"/>
              <a:gd name="connsiteX4" fmla="*/ 7867699 w 7867699"/>
              <a:gd name="connsiteY4" fmla="*/ 5976160 h 6685119"/>
              <a:gd name="connsiteX5" fmla="*/ 5655694 w 7867699"/>
              <a:gd name="connsiteY5" fmla="*/ 6636202 h 6685119"/>
              <a:gd name="connsiteX6" fmla="*/ 2296864 w 7867699"/>
              <a:gd name="connsiteY6" fmla="*/ 6634415 h 6685119"/>
              <a:gd name="connsiteX7" fmla="*/ 706977 w 7867699"/>
              <a:gd name="connsiteY7" fmla="*/ 4847281 h 6685119"/>
              <a:gd name="connsiteX8" fmla="*/ 0 w 7867699"/>
              <a:gd name="connsiteY8" fmla="*/ 1528923 h 6685119"/>
              <a:gd name="connsiteX0" fmla="*/ 0 w 7867699"/>
              <a:gd name="connsiteY0" fmla="*/ 1528923 h 6685119"/>
              <a:gd name="connsiteX1" fmla="*/ 189103 w 7867699"/>
              <a:gd name="connsiteY1" fmla="*/ 3023 h 6685119"/>
              <a:gd name="connsiteX2" fmla="*/ 6746263 w 7867699"/>
              <a:gd name="connsiteY2" fmla="*/ 0 h 6685119"/>
              <a:gd name="connsiteX3" fmla="*/ 7834143 w 7867699"/>
              <a:gd name="connsiteY3" fmla="*/ 56034 h 6685119"/>
              <a:gd name="connsiteX4" fmla="*/ 7867699 w 7867699"/>
              <a:gd name="connsiteY4" fmla="*/ 5976160 h 6685119"/>
              <a:gd name="connsiteX5" fmla="*/ 5655694 w 7867699"/>
              <a:gd name="connsiteY5" fmla="*/ 6636202 h 6685119"/>
              <a:gd name="connsiteX6" fmla="*/ 2296864 w 7867699"/>
              <a:gd name="connsiteY6" fmla="*/ 6634415 h 6685119"/>
              <a:gd name="connsiteX7" fmla="*/ 697074 w 7867699"/>
              <a:gd name="connsiteY7" fmla="*/ 4850583 h 6685119"/>
              <a:gd name="connsiteX8" fmla="*/ 0 w 7867699"/>
              <a:gd name="connsiteY8" fmla="*/ 1528923 h 6685119"/>
              <a:gd name="connsiteX0" fmla="*/ 0 w 7867699"/>
              <a:gd name="connsiteY0" fmla="*/ 1528923 h 6636574"/>
              <a:gd name="connsiteX1" fmla="*/ 189103 w 7867699"/>
              <a:gd name="connsiteY1" fmla="*/ 3023 h 6636574"/>
              <a:gd name="connsiteX2" fmla="*/ 6746263 w 7867699"/>
              <a:gd name="connsiteY2" fmla="*/ 0 h 6636574"/>
              <a:gd name="connsiteX3" fmla="*/ 7834143 w 7867699"/>
              <a:gd name="connsiteY3" fmla="*/ 56034 h 6636574"/>
              <a:gd name="connsiteX4" fmla="*/ 7867699 w 7867699"/>
              <a:gd name="connsiteY4" fmla="*/ 5976160 h 6636574"/>
              <a:gd name="connsiteX5" fmla="*/ 5655694 w 7867699"/>
              <a:gd name="connsiteY5" fmla="*/ 6636202 h 6636574"/>
              <a:gd name="connsiteX6" fmla="*/ 2296864 w 7867699"/>
              <a:gd name="connsiteY6" fmla="*/ 6634415 h 6636574"/>
              <a:gd name="connsiteX7" fmla="*/ 697074 w 7867699"/>
              <a:gd name="connsiteY7" fmla="*/ 4850583 h 6636574"/>
              <a:gd name="connsiteX8" fmla="*/ 0 w 7867699"/>
              <a:gd name="connsiteY8" fmla="*/ 1528923 h 6636574"/>
              <a:gd name="connsiteX0" fmla="*/ 0 w 7867699"/>
              <a:gd name="connsiteY0" fmla="*/ 1528923 h 6636202"/>
              <a:gd name="connsiteX1" fmla="*/ 189103 w 7867699"/>
              <a:gd name="connsiteY1" fmla="*/ 3023 h 6636202"/>
              <a:gd name="connsiteX2" fmla="*/ 6746263 w 7867699"/>
              <a:gd name="connsiteY2" fmla="*/ 0 h 6636202"/>
              <a:gd name="connsiteX3" fmla="*/ 7834143 w 7867699"/>
              <a:gd name="connsiteY3" fmla="*/ 56034 h 6636202"/>
              <a:gd name="connsiteX4" fmla="*/ 7867699 w 7867699"/>
              <a:gd name="connsiteY4" fmla="*/ 5976160 h 6636202"/>
              <a:gd name="connsiteX5" fmla="*/ 5655694 w 7867699"/>
              <a:gd name="connsiteY5" fmla="*/ 6636202 h 6636202"/>
              <a:gd name="connsiteX6" fmla="*/ 2296864 w 7867699"/>
              <a:gd name="connsiteY6" fmla="*/ 6634415 h 6636202"/>
              <a:gd name="connsiteX7" fmla="*/ 697074 w 7867699"/>
              <a:gd name="connsiteY7" fmla="*/ 4850583 h 6636202"/>
              <a:gd name="connsiteX8" fmla="*/ 0 w 7867699"/>
              <a:gd name="connsiteY8" fmla="*/ 1528923 h 6636202"/>
              <a:gd name="connsiteX0" fmla="*/ 0 w 7867699"/>
              <a:gd name="connsiteY0" fmla="*/ 1528923 h 6634415"/>
              <a:gd name="connsiteX1" fmla="*/ 189103 w 7867699"/>
              <a:gd name="connsiteY1" fmla="*/ 3023 h 6634415"/>
              <a:gd name="connsiteX2" fmla="*/ 6746263 w 7867699"/>
              <a:gd name="connsiteY2" fmla="*/ 0 h 6634415"/>
              <a:gd name="connsiteX3" fmla="*/ 7834143 w 7867699"/>
              <a:gd name="connsiteY3" fmla="*/ 56034 h 6634415"/>
              <a:gd name="connsiteX4" fmla="*/ 7867699 w 7867699"/>
              <a:gd name="connsiteY4" fmla="*/ 5976160 h 6634415"/>
              <a:gd name="connsiteX5" fmla="*/ 5649092 w 7867699"/>
              <a:gd name="connsiteY5" fmla="*/ 6629600 h 6634415"/>
              <a:gd name="connsiteX6" fmla="*/ 2296864 w 7867699"/>
              <a:gd name="connsiteY6" fmla="*/ 6634415 h 6634415"/>
              <a:gd name="connsiteX7" fmla="*/ 697074 w 7867699"/>
              <a:gd name="connsiteY7" fmla="*/ 4850583 h 6634415"/>
              <a:gd name="connsiteX8" fmla="*/ 0 w 7867699"/>
              <a:gd name="connsiteY8" fmla="*/ 1528923 h 6634415"/>
              <a:gd name="connsiteX0" fmla="*/ 0 w 7867699"/>
              <a:gd name="connsiteY0" fmla="*/ 1528923 h 6638302"/>
              <a:gd name="connsiteX1" fmla="*/ 189103 w 7867699"/>
              <a:gd name="connsiteY1" fmla="*/ 3023 h 6638302"/>
              <a:gd name="connsiteX2" fmla="*/ 6746263 w 7867699"/>
              <a:gd name="connsiteY2" fmla="*/ 0 h 6638302"/>
              <a:gd name="connsiteX3" fmla="*/ 7834143 w 7867699"/>
              <a:gd name="connsiteY3" fmla="*/ 56034 h 6638302"/>
              <a:gd name="connsiteX4" fmla="*/ 7867699 w 7867699"/>
              <a:gd name="connsiteY4" fmla="*/ 5976160 h 6638302"/>
              <a:gd name="connsiteX5" fmla="*/ 5649092 w 7867699"/>
              <a:gd name="connsiteY5" fmla="*/ 6629600 h 6638302"/>
              <a:gd name="connsiteX6" fmla="*/ 2296864 w 7867699"/>
              <a:gd name="connsiteY6" fmla="*/ 6634415 h 6638302"/>
              <a:gd name="connsiteX7" fmla="*/ 697074 w 7867699"/>
              <a:gd name="connsiteY7" fmla="*/ 4850583 h 6638302"/>
              <a:gd name="connsiteX8" fmla="*/ 0 w 7867699"/>
              <a:gd name="connsiteY8" fmla="*/ 1528923 h 6638302"/>
              <a:gd name="connsiteX0" fmla="*/ 0 w 7871000"/>
              <a:gd name="connsiteY0" fmla="*/ 1528923 h 6680735"/>
              <a:gd name="connsiteX1" fmla="*/ 189103 w 7871000"/>
              <a:gd name="connsiteY1" fmla="*/ 3023 h 6680735"/>
              <a:gd name="connsiteX2" fmla="*/ 6746263 w 7871000"/>
              <a:gd name="connsiteY2" fmla="*/ 0 h 6680735"/>
              <a:gd name="connsiteX3" fmla="*/ 7834143 w 7871000"/>
              <a:gd name="connsiteY3" fmla="*/ 56034 h 6680735"/>
              <a:gd name="connsiteX4" fmla="*/ 7871000 w 7871000"/>
              <a:gd name="connsiteY4" fmla="*/ 5956354 h 6680735"/>
              <a:gd name="connsiteX5" fmla="*/ 5649092 w 7871000"/>
              <a:gd name="connsiteY5" fmla="*/ 6629600 h 6680735"/>
              <a:gd name="connsiteX6" fmla="*/ 2296864 w 7871000"/>
              <a:gd name="connsiteY6" fmla="*/ 6634415 h 6680735"/>
              <a:gd name="connsiteX7" fmla="*/ 697074 w 7871000"/>
              <a:gd name="connsiteY7" fmla="*/ 4850583 h 6680735"/>
              <a:gd name="connsiteX8" fmla="*/ 0 w 7871000"/>
              <a:gd name="connsiteY8" fmla="*/ 1528923 h 6680735"/>
              <a:gd name="connsiteX0" fmla="*/ 0 w 7871000"/>
              <a:gd name="connsiteY0" fmla="*/ 1528923 h 6680735"/>
              <a:gd name="connsiteX1" fmla="*/ 189103 w 7871000"/>
              <a:gd name="connsiteY1" fmla="*/ 3023 h 6680735"/>
              <a:gd name="connsiteX2" fmla="*/ 6746263 w 7871000"/>
              <a:gd name="connsiteY2" fmla="*/ 0 h 6680735"/>
              <a:gd name="connsiteX3" fmla="*/ 7859195 w 7871000"/>
              <a:gd name="connsiteY3" fmla="*/ 1754 h 6680735"/>
              <a:gd name="connsiteX4" fmla="*/ 7871000 w 7871000"/>
              <a:gd name="connsiteY4" fmla="*/ 5956354 h 6680735"/>
              <a:gd name="connsiteX5" fmla="*/ 5649092 w 7871000"/>
              <a:gd name="connsiteY5" fmla="*/ 6629600 h 6680735"/>
              <a:gd name="connsiteX6" fmla="*/ 2296864 w 7871000"/>
              <a:gd name="connsiteY6" fmla="*/ 6634415 h 6680735"/>
              <a:gd name="connsiteX7" fmla="*/ 697074 w 7871000"/>
              <a:gd name="connsiteY7" fmla="*/ 4850583 h 6680735"/>
              <a:gd name="connsiteX8" fmla="*/ 0 w 7871000"/>
              <a:gd name="connsiteY8" fmla="*/ 1528923 h 6680735"/>
              <a:gd name="connsiteX0" fmla="*/ 0 w 7871000"/>
              <a:gd name="connsiteY0" fmla="*/ 1528923 h 6695538"/>
              <a:gd name="connsiteX1" fmla="*/ 189103 w 7871000"/>
              <a:gd name="connsiteY1" fmla="*/ 3023 h 6695538"/>
              <a:gd name="connsiteX2" fmla="*/ 6746263 w 7871000"/>
              <a:gd name="connsiteY2" fmla="*/ 0 h 6695538"/>
              <a:gd name="connsiteX3" fmla="*/ 7859195 w 7871000"/>
              <a:gd name="connsiteY3" fmla="*/ 1754 h 6695538"/>
              <a:gd name="connsiteX4" fmla="*/ 7871000 w 7871000"/>
              <a:gd name="connsiteY4" fmla="*/ 5956354 h 6695538"/>
              <a:gd name="connsiteX5" fmla="*/ 5649092 w 7871000"/>
              <a:gd name="connsiteY5" fmla="*/ 6629600 h 6695538"/>
              <a:gd name="connsiteX6" fmla="*/ 2296864 w 7871000"/>
              <a:gd name="connsiteY6" fmla="*/ 6634415 h 6695538"/>
              <a:gd name="connsiteX7" fmla="*/ 697074 w 7871000"/>
              <a:gd name="connsiteY7" fmla="*/ 4850583 h 6695538"/>
              <a:gd name="connsiteX8" fmla="*/ 0 w 7871000"/>
              <a:gd name="connsiteY8" fmla="*/ 1528923 h 6695538"/>
              <a:gd name="connsiteX0" fmla="*/ 0 w 7861947"/>
              <a:gd name="connsiteY0" fmla="*/ 1528923 h 7089492"/>
              <a:gd name="connsiteX1" fmla="*/ 189103 w 7861947"/>
              <a:gd name="connsiteY1" fmla="*/ 3023 h 7089492"/>
              <a:gd name="connsiteX2" fmla="*/ 6746263 w 7861947"/>
              <a:gd name="connsiteY2" fmla="*/ 0 h 7089492"/>
              <a:gd name="connsiteX3" fmla="*/ 7859195 w 7861947"/>
              <a:gd name="connsiteY3" fmla="*/ 1754 h 7089492"/>
              <a:gd name="connsiteX4" fmla="*/ 7861947 w 7861947"/>
              <a:gd name="connsiteY4" fmla="*/ 6861700 h 7089492"/>
              <a:gd name="connsiteX5" fmla="*/ 5649092 w 7861947"/>
              <a:gd name="connsiteY5" fmla="*/ 6629600 h 7089492"/>
              <a:gd name="connsiteX6" fmla="*/ 2296864 w 7861947"/>
              <a:gd name="connsiteY6" fmla="*/ 6634415 h 7089492"/>
              <a:gd name="connsiteX7" fmla="*/ 697074 w 7861947"/>
              <a:gd name="connsiteY7" fmla="*/ 4850583 h 7089492"/>
              <a:gd name="connsiteX8" fmla="*/ 0 w 7861947"/>
              <a:gd name="connsiteY8" fmla="*/ 1528923 h 7089492"/>
              <a:gd name="connsiteX0" fmla="*/ 0 w 7861952"/>
              <a:gd name="connsiteY0" fmla="*/ 1528923 h 6861700"/>
              <a:gd name="connsiteX1" fmla="*/ 189103 w 7861952"/>
              <a:gd name="connsiteY1" fmla="*/ 3023 h 6861700"/>
              <a:gd name="connsiteX2" fmla="*/ 6746263 w 7861952"/>
              <a:gd name="connsiteY2" fmla="*/ 0 h 6861700"/>
              <a:gd name="connsiteX3" fmla="*/ 7859195 w 7861952"/>
              <a:gd name="connsiteY3" fmla="*/ 1754 h 6861700"/>
              <a:gd name="connsiteX4" fmla="*/ 7861947 w 7861952"/>
              <a:gd name="connsiteY4" fmla="*/ 6861700 h 6861700"/>
              <a:gd name="connsiteX5" fmla="*/ 5649092 w 7861952"/>
              <a:gd name="connsiteY5" fmla="*/ 6629600 h 6861700"/>
              <a:gd name="connsiteX6" fmla="*/ 2296864 w 7861952"/>
              <a:gd name="connsiteY6" fmla="*/ 6634415 h 6861700"/>
              <a:gd name="connsiteX7" fmla="*/ 697074 w 7861952"/>
              <a:gd name="connsiteY7" fmla="*/ 4850583 h 6861700"/>
              <a:gd name="connsiteX8" fmla="*/ 0 w 7861952"/>
              <a:gd name="connsiteY8" fmla="*/ 1528923 h 6861700"/>
              <a:gd name="connsiteX0" fmla="*/ 0 w 7861952"/>
              <a:gd name="connsiteY0" fmla="*/ 1528923 h 6881416"/>
              <a:gd name="connsiteX1" fmla="*/ 189103 w 7861952"/>
              <a:gd name="connsiteY1" fmla="*/ 3023 h 6881416"/>
              <a:gd name="connsiteX2" fmla="*/ 6746263 w 7861952"/>
              <a:gd name="connsiteY2" fmla="*/ 0 h 6881416"/>
              <a:gd name="connsiteX3" fmla="*/ 7859195 w 7861952"/>
              <a:gd name="connsiteY3" fmla="*/ 1754 h 6881416"/>
              <a:gd name="connsiteX4" fmla="*/ 7861947 w 7861952"/>
              <a:gd name="connsiteY4" fmla="*/ 6861700 h 6881416"/>
              <a:gd name="connsiteX5" fmla="*/ 5597333 w 7861952"/>
              <a:gd name="connsiteY5" fmla="*/ 6865388 h 6881416"/>
              <a:gd name="connsiteX6" fmla="*/ 2296864 w 7861952"/>
              <a:gd name="connsiteY6" fmla="*/ 6634415 h 6881416"/>
              <a:gd name="connsiteX7" fmla="*/ 697074 w 7861952"/>
              <a:gd name="connsiteY7" fmla="*/ 4850583 h 6881416"/>
              <a:gd name="connsiteX8" fmla="*/ 0 w 7861952"/>
              <a:gd name="connsiteY8" fmla="*/ 1528923 h 6881416"/>
              <a:gd name="connsiteX0" fmla="*/ 0 w 7861952"/>
              <a:gd name="connsiteY0" fmla="*/ 1528923 h 6876321"/>
              <a:gd name="connsiteX1" fmla="*/ 189103 w 7861952"/>
              <a:gd name="connsiteY1" fmla="*/ 3023 h 6876321"/>
              <a:gd name="connsiteX2" fmla="*/ 6746263 w 7861952"/>
              <a:gd name="connsiteY2" fmla="*/ 0 h 6876321"/>
              <a:gd name="connsiteX3" fmla="*/ 7859195 w 7861952"/>
              <a:gd name="connsiteY3" fmla="*/ 1754 h 6876321"/>
              <a:gd name="connsiteX4" fmla="*/ 7861947 w 7861952"/>
              <a:gd name="connsiteY4" fmla="*/ 6861700 h 6876321"/>
              <a:gd name="connsiteX5" fmla="*/ 5597333 w 7861952"/>
              <a:gd name="connsiteY5" fmla="*/ 6865388 h 6876321"/>
              <a:gd name="connsiteX6" fmla="*/ 2296864 w 7861952"/>
              <a:gd name="connsiteY6" fmla="*/ 6634415 h 6876321"/>
              <a:gd name="connsiteX7" fmla="*/ 697074 w 7861952"/>
              <a:gd name="connsiteY7" fmla="*/ 4850583 h 6876321"/>
              <a:gd name="connsiteX8" fmla="*/ 0 w 7861952"/>
              <a:gd name="connsiteY8" fmla="*/ 1528923 h 6876321"/>
              <a:gd name="connsiteX0" fmla="*/ 0 w 7861952"/>
              <a:gd name="connsiteY0" fmla="*/ 1528923 h 6897368"/>
              <a:gd name="connsiteX1" fmla="*/ 189103 w 7861952"/>
              <a:gd name="connsiteY1" fmla="*/ 3023 h 6897368"/>
              <a:gd name="connsiteX2" fmla="*/ 6746263 w 7861952"/>
              <a:gd name="connsiteY2" fmla="*/ 0 h 6897368"/>
              <a:gd name="connsiteX3" fmla="*/ 7859195 w 7861952"/>
              <a:gd name="connsiteY3" fmla="*/ 1754 h 6897368"/>
              <a:gd name="connsiteX4" fmla="*/ 7861947 w 7861952"/>
              <a:gd name="connsiteY4" fmla="*/ 6861700 h 6897368"/>
              <a:gd name="connsiteX5" fmla="*/ 5597333 w 7861952"/>
              <a:gd name="connsiteY5" fmla="*/ 6865388 h 6897368"/>
              <a:gd name="connsiteX6" fmla="*/ 2544154 w 7861952"/>
              <a:gd name="connsiteY6" fmla="*/ 6875954 h 6897368"/>
              <a:gd name="connsiteX7" fmla="*/ 697074 w 7861952"/>
              <a:gd name="connsiteY7" fmla="*/ 4850583 h 6897368"/>
              <a:gd name="connsiteX8" fmla="*/ 0 w 7861952"/>
              <a:gd name="connsiteY8" fmla="*/ 1528923 h 6897368"/>
              <a:gd name="connsiteX0" fmla="*/ 0 w 7861952"/>
              <a:gd name="connsiteY0" fmla="*/ 1528923 h 6897368"/>
              <a:gd name="connsiteX1" fmla="*/ 189103 w 7861952"/>
              <a:gd name="connsiteY1" fmla="*/ 3023 h 6897368"/>
              <a:gd name="connsiteX2" fmla="*/ 6746263 w 7861952"/>
              <a:gd name="connsiteY2" fmla="*/ 0 h 6897368"/>
              <a:gd name="connsiteX3" fmla="*/ 7859195 w 7861952"/>
              <a:gd name="connsiteY3" fmla="*/ 1754 h 6897368"/>
              <a:gd name="connsiteX4" fmla="*/ 7861947 w 7861952"/>
              <a:gd name="connsiteY4" fmla="*/ 6861700 h 6897368"/>
              <a:gd name="connsiteX5" fmla="*/ 5597333 w 7861952"/>
              <a:gd name="connsiteY5" fmla="*/ 6865388 h 6897368"/>
              <a:gd name="connsiteX6" fmla="*/ 2544154 w 7861952"/>
              <a:gd name="connsiteY6" fmla="*/ 6875954 h 6897368"/>
              <a:gd name="connsiteX7" fmla="*/ 697074 w 7861952"/>
              <a:gd name="connsiteY7" fmla="*/ 4850583 h 6897368"/>
              <a:gd name="connsiteX8" fmla="*/ 0 w 7861952"/>
              <a:gd name="connsiteY8" fmla="*/ 1528923 h 6897368"/>
              <a:gd name="connsiteX0" fmla="*/ 0 w 7861952"/>
              <a:gd name="connsiteY0" fmla="*/ 1528923 h 6875954"/>
              <a:gd name="connsiteX1" fmla="*/ 189103 w 7861952"/>
              <a:gd name="connsiteY1" fmla="*/ 3023 h 6875954"/>
              <a:gd name="connsiteX2" fmla="*/ 6746263 w 7861952"/>
              <a:gd name="connsiteY2" fmla="*/ 0 h 6875954"/>
              <a:gd name="connsiteX3" fmla="*/ 7859195 w 7861952"/>
              <a:gd name="connsiteY3" fmla="*/ 1754 h 6875954"/>
              <a:gd name="connsiteX4" fmla="*/ 7861947 w 7861952"/>
              <a:gd name="connsiteY4" fmla="*/ 6861700 h 6875954"/>
              <a:gd name="connsiteX5" fmla="*/ 5597333 w 7861952"/>
              <a:gd name="connsiteY5" fmla="*/ 6865388 h 6875954"/>
              <a:gd name="connsiteX6" fmla="*/ 2544154 w 7861952"/>
              <a:gd name="connsiteY6" fmla="*/ 6875954 h 6875954"/>
              <a:gd name="connsiteX7" fmla="*/ 697074 w 7861952"/>
              <a:gd name="connsiteY7" fmla="*/ 4850583 h 6875954"/>
              <a:gd name="connsiteX8" fmla="*/ 0 w 7861952"/>
              <a:gd name="connsiteY8" fmla="*/ 1528923 h 6875954"/>
              <a:gd name="connsiteX0" fmla="*/ 0 w 7861952"/>
              <a:gd name="connsiteY0" fmla="*/ 1528923 h 6887752"/>
              <a:gd name="connsiteX1" fmla="*/ 189103 w 7861952"/>
              <a:gd name="connsiteY1" fmla="*/ 3023 h 6887752"/>
              <a:gd name="connsiteX2" fmla="*/ 6746263 w 7861952"/>
              <a:gd name="connsiteY2" fmla="*/ 0 h 6887752"/>
              <a:gd name="connsiteX3" fmla="*/ 7859195 w 7861952"/>
              <a:gd name="connsiteY3" fmla="*/ 1754 h 6887752"/>
              <a:gd name="connsiteX4" fmla="*/ 7861947 w 7861952"/>
              <a:gd name="connsiteY4" fmla="*/ 6861700 h 6887752"/>
              <a:gd name="connsiteX5" fmla="*/ 5597333 w 7861952"/>
              <a:gd name="connsiteY5" fmla="*/ 6865388 h 6887752"/>
              <a:gd name="connsiteX6" fmla="*/ 2603147 w 7861952"/>
              <a:gd name="connsiteY6" fmla="*/ 6887752 h 6887752"/>
              <a:gd name="connsiteX7" fmla="*/ 697074 w 7861952"/>
              <a:gd name="connsiteY7" fmla="*/ 4850583 h 6887752"/>
              <a:gd name="connsiteX8" fmla="*/ 0 w 7861952"/>
              <a:gd name="connsiteY8" fmla="*/ 1528923 h 6887752"/>
              <a:gd name="connsiteX0" fmla="*/ 0 w 7861952"/>
              <a:gd name="connsiteY0" fmla="*/ 1528923 h 6866414"/>
              <a:gd name="connsiteX1" fmla="*/ 189103 w 7861952"/>
              <a:gd name="connsiteY1" fmla="*/ 3023 h 6866414"/>
              <a:gd name="connsiteX2" fmla="*/ 6746263 w 7861952"/>
              <a:gd name="connsiteY2" fmla="*/ 0 h 6866414"/>
              <a:gd name="connsiteX3" fmla="*/ 7859195 w 7861952"/>
              <a:gd name="connsiteY3" fmla="*/ 1754 h 6866414"/>
              <a:gd name="connsiteX4" fmla="*/ 7861947 w 7861952"/>
              <a:gd name="connsiteY4" fmla="*/ 6861700 h 6866414"/>
              <a:gd name="connsiteX5" fmla="*/ 5597333 w 7861952"/>
              <a:gd name="connsiteY5" fmla="*/ 6865388 h 6866414"/>
              <a:gd name="connsiteX6" fmla="*/ 2549172 w 7861952"/>
              <a:gd name="connsiteY6" fmla="*/ 6840404 h 6866414"/>
              <a:gd name="connsiteX7" fmla="*/ 697074 w 7861952"/>
              <a:gd name="connsiteY7" fmla="*/ 4850583 h 6866414"/>
              <a:gd name="connsiteX8" fmla="*/ 0 w 7861952"/>
              <a:gd name="connsiteY8" fmla="*/ 1528923 h 6866414"/>
              <a:gd name="connsiteX0" fmla="*/ 0 w 7861952"/>
              <a:gd name="connsiteY0" fmla="*/ 1528923 h 6866414"/>
              <a:gd name="connsiteX1" fmla="*/ 189103 w 7861952"/>
              <a:gd name="connsiteY1" fmla="*/ 3023 h 6866414"/>
              <a:gd name="connsiteX2" fmla="*/ 6746263 w 7861952"/>
              <a:gd name="connsiteY2" fmla="*/ 0 h 6866414"/>
              <a:gd name="connsiteX3" fmla="*/ 7859195 w 7861952"/>
              <a:gd name="connsiteY3" fmla="*/ 1754 h 6866414"/>
              <a:gd name="connsiteX4" fmla="*/ 7861947 w 7861952"/>
              <a:gd name="connsiteY4" fmla="*/ 6861700 h 6866414"/>
              <a:gd name="connsiteX5" fmla="*/ 5597333 w 7861952"/>
              <a:gd name="connsiteY5" fmla="*/ 6865388 h 6866414"/>
              <a:gd name="connsiteX6" fmla="*/ 2549172 w 7861952"/>
              <a:gd name="connsiteY6" fmla="*/ 6840404 h 6866414"/>
              <a:gd name="connsiteX7" fmla="*/ 697074 w 7861952"/>
              <a:gd name="connsiteY7" fmla="*/ 4850583 h 6866414"/>
              <a:gd name="connsiteX8" fmla="*/ 0 w 7861952"/>
              <a:gd name="connsiteY8" fmla="*/ 1528923 h 6866414"/>
              <a:gd name="connsiteX0" fmla="*/ 0 w 7860482"/>
              <a:gd name="connsiteY0" fmla="*/ 1528923 h 6865388"/>
              <a:gd name="connsiteX1" fmla="*/ 189103 w 7860482"/>
              <a:gd name="connsiteY1" fmla="*/ 3023 h 6865388"/>
              <a:gd name="connsiteX2" fmla="*/ 6746263 w 7860482"/>
              <a:gd name="connsiteY2" fmla="*/ 0 h 6865388"/>
              <a:gd name="connsiteX3" fmla="*/ 7859195 w 7860482"/>
              <a:gd name="connsiteY3" fmla="*/ 1754 h 6865388"/>
              <a:gd name="connsiteX4" fmla="*/ 7855597 w 7860482"/>
              <a:gd name="connsiteY4" fmla="*/ 6836448 h 6865388"/>
              <a:gd name="connsiteX5" fmla="*/ 5597333 w 7860482"/>
              <a:gd name="connsiteY5" fmla="*/ 6865388 h 6865388"/>
              <a:gd name="connsiteX6" fmla="*/ 2549172 w 7860482"/>
              <a:gd name="connsiteY6" fmla="*/ 6840404 h 6865388"/>
              <a:gd name="connsiteX7" fmla="*/ 697074 w 7860482"/>
              <a:gd name="connsiteY7" fmla="*/ 4850583 h 6865388"/>
              <a:gd name="connsiteX8" fmla="*/ 0 w 7860482"/>
              <a:gd name="connsiteY8" fmla="*/ 1528923 h 6865388"/>
              <a:gd name="connsiteX0" fmla="*/ 0 w 7860482"/>
              <a:gd name="connsiteY0" fmla="*/ 1528923 h 6840404"/>
              <a:gd name="connsiteX1" fmla="*/ 189103 w 7860482"/>
              <a:gd name="connsiteY1" fmla="*/ 3023 h 6840404"/>
              <a:gd name="connsiteX2" fmla="*/ 6746263 w 7860482"/>
              <a:gd name="connsiteY2" fmla="*/ 0 h 6840404"/>
              <a:gd name="connsiteX3" fmla="*/ 7859195 w 7860482"/>
              <a:gd name="connsiteY3" fmla="*/ 1754 h 6840404"/>
              <a:gd name="connsiteX4" fmla="*/ 7855597 w 7860482"/>
              <a:gd name="connsiteY4" fmla="*/ 6836448 h 6840404"/>
              <a:gd name="connsiteX5" fmla="*/ 5597333 w 7860482"/>
              <a:gd name="connsiteY5" fmla="*/ 6840136 h 6840404"/>
              <a:gd name="connsiteX6" fmla="*/ 2549172 w 7860482"/>
              <a:gd name="connsiteY6" fmla="*/ 6840404 h 6840404"/>
              <a:gd name="connsiteX7" fmla="*/ 697074 w 7860482"/>
              <a:gd name="connsiteY7" fmla="*/ 4850583 h 6840404"/>
              <a:gd name="connsiteX8" fmla="*/ 0 w 7860482"/>
              <a:gd name="connsiteY8" fmla="*/ 1528923 h 6840404"/>
              <a:gd name="connsiteX0" fmla="*/ 0 w 7860288"/>
              <a:gd name="connsiteY0" fmla="*/ 1528923 h 6842818"/>
              <a:gd name="connsiteX1" fmla="*/ 189103 w 7860288"/>
              <a:gd name="connsiteY1" fmla="*/ 3023 h 6842818"/>
              <a:gd name="connsiteX2" fmla="*/ 6746263 w 7860288"/>
              <a:gd name="connsiteY2" fmla="*/ 0 h 6842818"/>
              <a:gd name="connsiteX3" fmla="*/ 7859195 w 7860288"/>
              <a:gd name="connsiteY3" fmla="*/ 1754 h 6842818"/>
              <a:gd name="connsiteX4" fmla="*/ 7852422 w 7860288"/>
              <a:gd name="connsiteY4" fmla="*/ 6842761 h 6842818"/>
              <a:gd name="connsiteX5" fmla="*/ 5597333 w 7860288"/>
              <a:gd name="connsiteY5" fmla="*/ 6840136 h 6842818"/>
              <a:gd name="connsiteX6" fmla="*/ 2549172 w 7860288"/>
              <a:gd name="connsiteY6" fmla="*/ 6840404 h 6842818"/>
              <a:gd name="connsiteX7" fmla="*/ 697074 w 7860288"/>
              <a:gd name="connsiteY7" fmla="*/ 4850583 h 6842818"/>
              <a:gd name="connsiteX8" fmla="*/ 0 w 7860288"/>
              <a:gd name="connsiteY8" fmla="*/ 1528923 h 6842818"/>
              <a:gd name="connsiteX0" fmla="*/ 0 w 7860288"/>
              <a:gd name="connsiteY0" fmla="*/ 1528923 h 6843444"/>
              <a:gd name="connsiteX1" fmla="*/ 189103 w 7860288"/>
              <a:gd name="connsiteY1" fmla="*/ 3023 h 6843444"/>
              <a:gd name="connsiteX2" fmla="*/ 6746263 w 7860288"/>
              <a:gd name="connsiteY2" fmla="*/ 0 h 6843444"/>
              <a:gd name="connsiteX3" fmla="*/ 7859195 w 7860288"/>
              <a:gd name="connsiteY3" fmla="*/ 1754 h 6843444"/>
              <a:gd name="connsiteX4" fmla="*/ 7852422 w 7860288"/>
              <a:gd name="connsiteY4" fmla="*/ 6842761 h 6843444"/>
              <a:gd name="connsiteX5" fmla="*/ 5600508 w 7860288"/>
              <a:gd name="connsiteY5" fmla="*/ 6843293 h 6843444"/>
              <a:gd name="connsiteX6" fmla="*/ 2549172 w 7860288"/>
              <a:gd name="connsiteY6" fmla="*/ 6840404 h 6843444"/>
              <a:gd name="connsiteX7" fmla="*/ 697074 w 7860288"/>
              <a:gd name="connsiteY7" fmla="*/ 4850583 h 6843444"/>
              <a:gd name="connsiteX8" fmla="*/ 0 w 7860288"/>
              <a:gd name="connsiteY8" fmla="*/ 1528923 h 6843444"/>
              <a:gd name="connsiteX0" fmla="*/ 0 w 7860288"/>
              <a:gd name="connsiteY0" fmla="*/ 1528923 h 6843560"/>
              <a:gd name="connsiteX1" fmla="*/ 189103 w 7860288"/>
              <a:gd name="connsiteY1" fmla="*/ 3023 h 6843560"/>
              <a:gd name="connsiteX2" fmla="*/ 6746263 w 7860288"/>
              <a:gd name="connsiteY2" fmla="*/ 0 h 6843560"/>
              <a:gd name="connsiteX3" fmla="*/ 7859195 w 7860288"/>
              <a:gd name="connsiteY3" fmla="*/ 1754 h 6843560"/>
              <a:gd name="connsiteX4" fmla="*/ 7852422 w 7860288"/>
              <a:gd name="connsiteY4" fmla="*/ 6842761 h 6843560"/>
              <a:gd name="connsiteX5" fmla="*/ 5600508 w 7860288"/>
              <a:gd name="connsiteY5" fmla="*/ 6843293 h 6843560"/>
              <a:gd name="connsiteX6" fmla="*/ 2571397 w 7860288"/>
              <a:gd name="connsiteY6" fmla="*/ 6843560 h 6843560"/>
              <a:gd name="connsiteX7" fmla="*/ 697074 w 7860288"/>
              <a:gd name="connsiteY7" fmla="*/ 4850583 h 6843560"/>
              <a:gd name="connsiteX8" fmla="*/ 0 w 7860288"/>
              <a:gd name="connsiteY8" fmla="*/ 1528923 h 6843560"/>
              <a:gd name="connsiteX0" fmla="*/ 0 w 7860288"/>
              <a:gd name="connsiteY0" fmla="*/ 1528923 h 6843560"/>
              <a:gd name="connsiteX1" fmla="*/ 189103 w 7860288"/>
              <a:gd name="connsiteY1" fmla="*/ 3023 h 6843560"/>
              <a:gd name="connsiteX2" fmla="*/ 6746263 w 7860288"/>
              <a:gd name="connsiteY2" fmla="*/ 0 h 6843560"/>
              <a:gd name="connsiteX3" fmla="*/ 7859195 w 7860288"/>
              <a:gd name="connsiteY3" fmla="*/ 1754 h 6843560"/>
              <a:gd name="connsiteX4" fmla="*/ 7852422 w 7860288"/>
              <a:gd name="connsiteY4" fmla="*/ 6842761 h 6843560"/>
              <a:gd name="connsiteX5" fmla="*/ 5600508 w 7860288"/>
              <a:gd name="connsiteY5" fmla="*/ 6843293 h 6843560"/>
              <a:gd name="connsiteX6" fmla="*/ 2571397 w 7860288"/>
              <a:gd name="connsiteY6" fmla="*/ 6843560 h 6843560"/>
              <a:gd name="connsiteX7" fmla="*/ 697074 w 7860288"/>
              <a:gd name="connsiteY7" fmla="*/ 4850583 h 6843560"/>
              <a:gd name="connsiteX8" fmla="*/ 0 w 7860288"/>
              <a:gd name="connsiteY8" fmla="*/ 1528923 h 6843560"/>
              <a:gd name="connsiteX0" fmla="*/ 2383 w 7862671"/>
              <a:gd name="connsiteY0" fmla="*/ 1528923 h 6843560"/>
              <a:gd name="connsiteX1" fmla="*/ 191486 w 7862671"/>
              <a:gd name="connsiteY1" fmla="*/ 3023 h 6843560"/>
              <a:gd name="connsiteX2" fmla="*/ 6748646 w 7862671"/>
              <a:gd name="connsiteY2" fmla="*/ 0 h 6843560"/>
              <a:gd name="connsiteX3" fmla="*/ 7861578 w 7862671"/>
              <a:gd name="connsiteY3" fmla="*/ 1754 h 6843560"/>
              <a:gd name="connsiteX4" fmla="*/ 7854805 w 7862671"/>
              <a:gd name="connsiteY4" fmla="*/ 6842761 h 6843560"/>
              <a:gd name="connsiteX5" fmla="*/ 5602891 w 7862671"/>
              <a:gd name="connsiteY5" fmla="*/ 6843293 h 6843560"/>
              <a:gd name="connsiteX6" fmla="*/ 2573780 w 7862671"/>
              <a:gd name="connsiteY6" fmla="*/ 6843560 h 6843560"/>
              <a:gd name="connsiteX7" fmla="*/ 699457 w 7862671"/>
              <a:gd name="connsiteY7" fmla="*/ 4850583 h 6843560"/>
              <a:gd name="connsiteX8" fmla="*/ 2383 w 7862671"/>
              <a:gd name="connsiteY8" fmla="*/ 1528923 h 6843560"/>
              <a:gd name="connsiteX0" fmla="*/ 2156 w 7886893"/>
              <a:gd name="connsiteY0" fmla="*/ 1528923 h 6843560"/>
              <a:gd name="connsiteX1" fmla="*/ 215708 w 7886893"/>
              <a:gd name="connsiteY1" fmla="*/ 3023 h 6843560"/>
              <a:gd name="connsiteX2" fmla="*/ 6772868 w 7886893"/>
              <a:gd name="connsiteY2" fmla="*/ 0 h 6843560"/>
              <a:gd name="connsiteX3" fmla="*/ 7885800 w 7886893"/>
              <a:gd name="connsiteY3" fmla="*/ 1754 h 6843560"/>
              <a:gd name="connsiteX4" fmla="*/ 7879027 w 7886893"/>
              <a:gd name="connsiteY4" fmla="*/ 6842761 h 6843560"/>
              <a:gd name="connsiteX5" fmla="*/ 5627113 w 7886893"/>
              <a:gd name="connsiteY5" fmla="*/ 6843293 h 6843560"/>
              <a:gd name="connsiteX6" fmla="*/ 2598002 w 7886893"/>
              <a:gd name="connsiteY6" fmla="*/ 6843560 h 6843560"/>
              <a:gd name="connsiteX7" fmla="*/ 723679 w 7886893"/>
              <a:gd name="connsiteY7" fmla="*/ 4850583 h 6843560"/>
              <a:gd name="connsiteX8" fmla="*/ 2156 w 7886893"/>
              <a:gd name="connsiteY8" fmla="*/ 1528923 h 6843560"/>
              <a:gd name="connsiteX0" fmla="*/ 2193 w 7882736"/>
              <a:gd name="connsiteY0" fmla="*/ 1545604 h 6843560"/>
              <a:gd name="connsiteX1" fmla="*/ 211551 w 7882736"/>
              <a:gd name="connsiteY1" fmla="*/ 3023 h 6843560"/>
              <a:gd name="connsiteX2" fmla="*/ 6768711 w 7882736"/>
              <a:gd name="connsiteY2" fmla="*/ 0 h 6843560"/>
              <a:gd name="connsiteX3" fmla="*/ 7881643 w 7882736"/>
              <a:gd name="connsiteY3" fmla="*/ 1754 h 6843560"/>
              <a:gd name="connsiteX4" fmla="*/ 7874870 w 7882736"/>
              <a:gd name="connsiteY4" fmla="*/ 6842761 h 6843560"/>
              <a:gd name="connsiteX5" fmla="*/ 5622956 w 7882736"/>
              <a:gd name="connsiteY5" fmla="*/ 6843293 h 6843560"/>
              <a:gd name="connsiteX6" fmla="*/ 2593845 w 7882736"/>
              <a:gd name="connsiteY6" fmla="*/ 6843560 h 6843560"/>
              <a:gd name="connsiteX7" fmla="*/ 719522 w 7882736"/>
              <a:gd name="connsiteY7" fmla="*/ 4850583 h 6843560"/>
              <a:gd name="connsiteX8" fmla="*/ 2193 w 7882736"/>
              <a:gd name="connsiteY8" fmla="*/ 1545604 h 6843560"/>
              <a:gd name="connsiteX0" fmla="*/ 1412 w 7881955"/>
              <a:gd name="connsiteY0" fmla="*/ 1545604 h 6843560"/>
              <a:gd name="connsiteX1" fmla="*/ 210770 w 7881955"/>
              <a:gd name="connsiteY1" fmla="*/ 3023 h 6843560"/>
              <a:gd name="connsiteX2" fmla="*/ 6767930 w 7881955"/>
              <a:gd name="connsiteY2" fmla="*/ 0 h 6843560"/>
              <a:gd name="connsiteX3" fmla="*/ 7880862 w 7881955"/>
              <a:gd name="connsiteY3" fmla="*/ 1754 h 6843560"/>
              <a:gd name="connsiteX4" fmla="*/ 7874089 w 7881955"/>
              <a:gd name="connsiteY4" fmla="*/ 6842761 h 6843560"/>
              <a:gd name="connsiteX5" fmla="*/ 5622175 w 7881955"/>
              <a:gd name="connsiteY5" fmla="*/ 6843293 h 6843560"/>
              <a:gd name="connsiteX6" fmla="*/ 2593064 w 7881955"/>
              <a:gd name="connsiteY6" fmla="*/ 6843560 h 6843560"/>
              <a:gd name="connsiteX7" fmla="*/ 718741 w 7881955"/>
              <a:gd name="connsiteY7" fmla="*/ 4850583 h 6843560"/>
              <a:gd name="connsiteX8" fmla="*/ 1412 w 7881955"/>
              <a:gd name="connsiteY8" fmla="*/ 1545604 h 6843560"/>
              <a:gd name="connsiteX0" fmla="*/ 1412 w 7881955"/>
              <a:gd name="connsiteY0" fmla="*/ 1545604 h 6843560"/>
              <a:gd name="connsiteX1" fmla="*/ 210770 w 7881955"/>
              <a:gd name="connsiteY1" fmla="*/ 3023 h 6843560"/>
              <a:gd name="connsiteX2" fmla="*/ 6767930 w 7881955"/>
              <a:gd name="connsiteY2" fmla="*/ 0 h 6843560"/>
              <a:gd name="connsiteX3" fmla="*/ 7880862 w 7881955"/>
              <a:gd name="connsiteY3" fmla="*/ 1754 h 6843560"/>
              <a:gd name="connsiteX4" fmla="*/ 7874089 w 7881955"/>
              <a:gd name="connsiteY4" fmla="*/ 6842761 h 6843560"/>
              <a:gd name="connsiteX5" fmla="*/ 5622175 w 7881955"/>
              <a:gd name="connsiteY5" fmla="*/ 6843293 h 6843560"/>
              <a:gd name="connsiteX6" fmla="*/ 2593064 w 7881955"/>
              <a:gd name="connsiteY6" fmla="*/ 6843560 h 6843560"/>
              <a:gd name="connsiteX7" fmla="*/ 718741 w 7881955"/>
              <a:gd name="connsiteY7" fmla="*/ 4850583 h 6843560"/>
              <a:gd name="connsiteX8" fmla="*/ 1412 w 7881955"/>
              <a:gd name="connsiteY8" fmla="*/ 1545604 h 684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81955" h="6843560">
                <a:moveTo>
                  <a:pt x="1412" y="1545604"/>
                </a:moveTo>
                <a:cubicBezTo>
                  <a:pt x="53356" y="528783"/>
                  <a:pt x="120801" y="563995"/>
                  <a:pt x="210770" y="3023"/>
                </a:cubicBezTo>
                <a:lnTo>
                  <a:pt x="6767930" y="0"/>
                </a:lnTo>
                <a:lnTo>
                  <a:pt x="7880862" y="1754"/>
                </a:lnTo>
                <a:cubicBezTo>
                  <a:pt x="7886455" y="1625588"/>
                  <a:pt x="7868496" y="5218927"/>
                  <a:pt x="7874089" y="6842761"/>
                </a:cubicBezTo>
                <a:cubicBezTo>
                  <a:pt x="7877202" y="6843247"/>
                  <a:pt x="6502346" y="6843160"/>
                  <a:pt x="5622175" y="6843293"/>
                </a:cubicBezTo>
                <a:lnTo>
                  <a:pt x="2593064" y="6843560"/>
                </a:lnTo>
                <a:cubicBezTo>
                  <a:pt x="1345026" y="5951121"/>
                  <a:pt x="797967" y="5018324"/>
                  <a:pt x="718741" y="4850583"/>
                </a:cubicBezTo>
                <a:cubicBezTo>
                  <a:pt x="187267" y="3886117"/>
                  <a:pt x="-19342" y="3052618"/>
                  <a:pt x="1412" y="1545604"/>
                </a:cubicBezTo>
                <a:close/>
              </a:path>
            </a:pathLst>
          </a:custGeom>
        </p:spPr>
        <p:txBody>
          <a:bodyPr/>
          <a:lstStyle/>
          <a:p>
            <a:endParaRPr lang="en-NL" dirty="0"/>
          </a:p>
        </p:txBody>
      </p:sp>
    </p:spTree>
    <p:extLst>
      <p:ext uri="{BB962C8B-B14F-4D97-AF65-F5344CB8AC3E}">
        <p14:creationId xmlns:p14="http://schemas.microsoft.com/office/powerpoint/2010/main" val="38230300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0201CC-23F1-1518-5C8D-F213ED94FA43}"/>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2FE6F49A-C8D7-E110-CC77-5718F91532A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20B086D2-80B5-C547-DD95-4A76240E205E}"/>
              </a:ext>
            </a:extLst>
          </p:cNvPr>
          <p:cNvSpPr>
            <a:spLocks noGrp="1"/>
          </p:cNvSpPr>
          <p:nvPr>
            <p:ph type="dt" sz="half" idx="10"/>
          </p:nvPr>
        </p:nvSpPr>
        <p:spPr/>
        <p:txBody>
          <a:bodyPr/>
          <a:lstStyle/>
          <a:p>
            <a:fld id="{7779656F-40A0-A146-8792-FB38D572E16C}" type="datetimeFigureOut">
              <a:rPr lang="nl-NL" smtClean="0"/>
              <a:t>23-10-2025</a:t>
            </a:fld>
            <a:endParaRPr lang="nl-NL"/>
          </a:p>
        </p:txBody>
      </p:sp>
      <p:sp>
        <p:nvSpPr>
          <p:cNvPr id="5" name="Tijdelijke aanduiding voor voettekst 4">
            <a:extLst>
              <a:ext uri="{FF2B5EF4-FFF2-40B4-BE49-F238E27FC236}">
                <a16:creationId xmlns:a16="http://schemas.microsoft.com/office/drawing/2014/main" id="{C3819376-931B-9435-4297-8A1EF88E3F11}"/>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CEC65F1E-0710-9FB6-BF1E-0AAF749C1340}"/>
              </a:ext>
            </a:extLst>
          </p:cNvPr>
          <p:cNvSpPr>
            <a:spLocks noGrp="1"/>
          </p:cNvSpPr>
          <p:nvPr>
            <p:ph type="sldNum" sz="quarter" idx="12"/>
          </p:nvPr>
        </p:nvSpPr>
        <p:spPr/>
        <p:txBody>
          <a:bodyPr/>
          <a:lstStyle/>
          <a:p>
            <a:fld id="{D0E0EF82-9575-5E49-B8C1-CE6F8C3B2328}" type="slidenum">
              <a:rPr lang="nl-NL" smtClean="0"/>
              <a:t>‹nr.›</a:t>
            </a:fld>
            <a:endParaRPr lang="nl-NL"/>
          </a:p>
        </p:txBody>
      </p:sp>
    </p:spTree>
    <p:extLst>
      <p:ext uri="{BB962C8B-B14F-4D97-AF65-F5344CB8AC3E}">
        <p14:creationId xmlns:p14="http://schemas.microsoft.com/office/powerpoint/2010/main" val="853605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C4382483-E9F3-6098-B456-508203E73864}"/>
              </a:ext>
            </a:extLst>
          </p:cNvPr>
          <p:cNvSpPr>
            <a:spLocks noGrp="1"/>
          </p:cNvSpPr>
          <p:nvPr>
            <p:ph idx="1" hasCustomPrompt="1"/>
          </p:nvPr>
        </p:nvSpPr>
        <p:spPr>
          <a:xfrm>
            <a:off x="838200" y="1825625"/>
            <a:ext cx="10515600" cy="4351338"/>
          </a:xfrm>
        </p:spPr>
        <p:txBody>
          <a:bodyPr>
            <a:normAutofit/>
          </a:bodyPr>
          <a:lstStyle>
            <a:lvl1pPr>
              <a:defRPr sz="2400"/>
            </a:lvl1pPr>
          </a:lstStyle>
          <a:p>
            <a:pPr lvl="0"/>
            <a:r>
              <a:rPr lang="en-GB" dirty="0" err="1"/>
              <a:t>Verander</a:t>
            </a:r>
            <a:r>
              <a:rPr lang="en-GB" dirty="0"/>
              <a:t> </a:t>
            </a:r>
            <a:r>
              <a:rPr lang="en-GB" dirty="0" err="1"/>
              <a:t>achtergrondafbeelding</a:t>
            </a:r>
            <a:r>
              <a:rPr lang="en-GB" dirty="0"/>
              <a:t> </a:t>
            </a:r>
            <a:r>
              <a:rPr lang="en-GB" dirty="0" err="1"/>
              <a:t>bij</a:t>
            </a:r>
            <a:r>
              <a:rPr lang="en-GB" dirty="0"/>
              <a:t> het </a:t>
            </a:r>
            <a:r>
              <a:rPr lang="en-GB" dirty="0" err="1"/>
              <a:t>tabje‘design</a:t>
            </a:r>
            <a:r>
              <a:rPr lang="en-GB" dirty="0"/>
              <a:t>’</a:t>
            </a:r>
            <a:endParaRPr lang="en-NL" dirty="0"/>
          </a:p>
        </p:txBody>
      </p:sp>
    </p:spTree>
    <p:extLst>
      <p:ext uri="{BB962C8B-B14F-4D97-AF65-F5344CB8AC3E}">
        <p14:creationId xmlns:p14="http://schemas.microsoft.com/office/powerpoint/2010/main" val="5001604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C4382483-E9F3-6098-B456-508203E73864}"/>
              </a:ext>
            </a:extLst>
          </p:cNvPr>
          <p:cNvSpPr>
            <a:spLocks noGrp="1"/>
          </p:cNvSpPr>
          <p:nvPr>
            <p:ph idx="1" hasCustomPrompt="1"/>
          </p:nvPr>
        </p:nvSpPr>
        <p:spPr>
          <a:xfrm>
            <a:off x="838200" y="1825625"/>
            <a:ext cx="10515600" cy="4351338"/>
          </a:xfrm>
        </p:spPr>
        <p:txBody>
          <a:bodyPr/>
          <a:lstStyle>
            <a:lvl1pPr>
              <a:defRPr/>
            </a:lvl1pPr>
          </a:lstStyle>
          <a:p>
            <a:pPr lvl="0"/>
            <a:r>
              <a:rPr lang="en-GB" dirty="0" err="1"/>
              <a:t>Verander</a:t>
            </a:r>
            <a:r>
              <a:rPr lang="en-GB" dirty="0"/>
              <a:t> </a:t>
            </a:r>
            <a:r>
              <a:rPr lang="en-GB" dirty="0" err="1"/>
              <a:t>achtergrondafbeelding</a:t>
            </a:r>
            <a:r>
              <a:rPr lang="en-GB" dirty="0"/>
              <a:t> </a:t>
            </a:r>
            <a:r>
              <a:rPr lang="en-GB" dirty="0" err="1"/>
              <a:t>bij</a:t>
            </a:r>
            <a:r>
              <a:rPr lang="en-GB" dirty="0"/>
              <a:t> het </a:t>
            </a:r>
            <a:r>
              <a:rPr lang="en-GB" dirty="0" err="1"/>
              <a:t>tabje‘design</a:t>
            </a:r>
            <a:r>
              <a:rPr lang="en-GB" dirty="0"/>
              <a:t>’</a:t>
            </a:r>
            <a:endParaRPr lang="en-NL" dirty="0"/>
          </a:p>
        </p:txBody>
      </p:sp>
      <p:sp>
        <p:nvSpPr>
          <p:cNvPr id="2" name="Title 1">
            <a:extLst>
              <a:ext uri="{FF2B5EF4-FFF2-40B4-BE49-F238E27FC236}">
                <a16:creationId xmlns:a16="http://schemas.microsoft.com/office/drawing/2014/main" id="{23E07D13-6275-8D12-184D-C8204E7A4538}"/>
              </a:ext>
            </a:extLst>
          </p:cNvPr>
          <p:cNvSpPr>
            <a:spLocks noGrp="1"/>
          </p:cNvSpPr>
          <p:nvPr>
            <p:ph type="title"/>
          </p:nvPr>
        </p:nvSpPr>
        <p:spPr>
          <a:xfrm>
            <a:off x="838200" y="365125"/>
            <a:ext cx="9346324" cy="1325563"/>
          </a:xfrm>
        </p:spPr>
        <p:txBody>
          <a:bodyPr>
            <a:normAutofit/>
          </a:bodyPr>
          <a:lstStyle>
            <a:lvl1pPr>
              <a:defRPr sz="3200">
                <a:latin typeface="Arial Rounded MT Bold" panose="020F0704030504030204" pitchFamily="34" charset="77"/>
              </a:defRPr>
            </a:lvl1pPr>
          </a:lstStyle>
          <a:p>
            <a:r>
              <a:rPr lang="en-GB" dirty="0"/>
              <a:t>Click to edit Master title style</a:t>
            </a:r>
            <a:endParaRPr lang="en-NL" dirty="0"/>
          </a:p>
        </p:txBody>
      </p:sp>
    </p:spTree>
    <p:extLst>
      <p:ext uri="{BB962C8B-B14F-4D97-AF65-F5344CB8AC3E}">
        <p14:creationId xmlns:p14="http://schemas.microsoft.com/office/powerpoint/2010/main" val="18186370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C2A46D-B159-C883-AD46-0D916A38D1FD}"/>
              </a:ext>
            </a:extLst>
          </p:cNvPr>
          <p:cNvSpPr>
            <a:spLocks noGrp="1"/>
          </p:cNvSpPr>
          <p:nvPr>
            <p:ph type="title"/>
          </p:nvPr>
        </p:nvSpPr>
        <p:spPr>
          <a:xfrm>
            <a:off x="838200" y="365125"/>
            <a:ext cx="9766738" cy="1325563"/>
          </a:xfrm>
        </p:spPr>
        <p:txBody>
          <a:bodyPr>
            <a:normAutofit/>
          </a:bodyPr>
          <a:lstStyle>
            <a:lvl1pPr>
              <a:defRPr sz="3200">
                <a:latin typeface="Arial Rounded MT Bold" panose="020F0704030504030204" pitchFamily="34" charset="77"/>
              </a:defRPr>
            </a:lvl1pPr>
          </a:lstStyle>
          <a:p>
            <a:r>
              <a:rPr lang="en-GB" dirty="0"/>
              <a:t>Click to edit Master title style</a:t>
            </a:r>
            <a:endParaRPr lang="en-NL" dirty="0"/>
          </a:p>
        </p:txBody>
      </p:sp>
      <p:sp>
        <p:nvSpPr>
          <p:cNvPr id="3" name="Content Placeholder 2">
            <a:extLst>
              <a:ext uri="{FF2B5EF4-FFF2-40B4-BE49-F238E27FC236}">
                <a16:creationId xmlns:a16="http://schemas.microsoft.com/office/drawing/2014/main" id="{A90AC7C9-B2E6-DDC3-3AF7-FF3961E0E118}"/>
              </a:ext>
            </a:extLst>
          </p:cNvPr>
          <p:cNvSpPr>
            <a:spLocks noGrp="1"/>
          </p:cNvSpPr>
          <p:nvPr>
            <p:ph idx="1"/>
          </p:nvPr>
        </p:nvSpPr>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NL" dirty="0"/>
          </a:p>
        </p:txBody>
      </p:sp>
    </p:spTree>
    <p:extLst>
      <p:ext uri="{BB962C8B-B14F-4D97-AF65-F5344CB8AC3E}">
        <p14:creationId xmlns:p14="http://schemas.microsoft.com/office/powerpoint/2010/main" val="19372658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8931A-0A6A-084F-BFDF-BB574E4C0C13}"/>
              </a:ext>
            </a:extLst>
          </p:cNvPr>
          <p:cNvSpPr>
            <a:spLocks noGrp="1"/>
          </p:cNvSpPr>
          <p:nvPr>
            <p:ph type="title"/>
          </p:nvPr>
        </p:nvSpPr>
        <p:spPr>
          <a:xfrm>
            <a:off x="838200" y="365125"/>
            <a:ext cx="9525000" cy="1325563"/>
          </a:xfrm>
        </p:spPr>
        <p:txBody>
          <a:bodyPr>
            <a:normAutofit/>
          </a:bodyPr>
          <a:lstStyle>
            <a:lvl1pPr>
              <a:defRPr sz="3200">
                <a:latin typeface="Arial Rounded MT Bold" panose="020F0704030504030204" pitchFamily="34" charset="77"/>
              </a:defRPr>
            </a:lvl1pPr>
          </a:lstStyle>
          <a:p>
            <a:r>
              <a:rPr lang="en-GB" dirty="0"/>
              <a:t>Click to edit Master title style</a:t>
            </a:r>
            <a:endParaRPr lang="en-NL" dirty="0"/>
          </a:p>
        </p:txBody>
      </p:sp>
      <p:sp>
        <p:nvSpPr>
          <p:cNvPr id="3" name="Content Placeholder 2">
            <a:extLst>
              <a:ext uri="{FF2B5EF4-FFF2-40B4-BE49-F238E27FC236}">
                <a16:creationId xmlns:a16="http://schemas.microsoft.com/office/drawing/2014/main" id="{C7B43C5C-F199-CE1C-D7A2-DFB93DB48BC8}"/>
              </a:ext>
            </a:extLst>
          </p:cNvPr>
          <p:cNvSpPr>
            <a:spLocks noGrp="1"/>
          </p:cNvSpPr>
          <p:nvPr>
            <p:ph sz="half" idx="1"/>
          </p:nvPr>
        </p:nvSpPr>
        <p:spPr>
          <a:xfrm>
            <a:off x="838200" y="1825625"/>
            <a:ext cx="5181600" cy="435133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NL" dirty="0"/>
          </a:p>
        </p:txBody>
      </p:sp>
      <p:sp>
        <p:nvSpPr>
          <p:cNvPr id="4" name="Content Placeholder 3">
            <a:extLst>
              <a:ext uri="{FF2B5EF4-FFF2-40B4-BE49-F238E27FC236}">
                <a16:creationId xmlns:a16="http://schemas.microsoft.com/office/drawing/2014/main" id="{E9C591D0-A047-B584-00EF-2A477B8971D6}"/>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Tree>
    <p:extLst>
      <p:ext uri="{BB962C8B-B14F-4D97-AF65-F5344CB8AC3E}">
        <p14:creationId xmlns:p14="http://schemas.microsoft.com/office/powerpoint/2010/main" val="327828580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3.xml"/><Relationship Id="rId1" Type="http://schemas.openxmlformats.org/officeDocument/2006/relationships/slideLayout" Target="../slideLayouts/slideLayout6.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4.xml"/><Relationship Id="rId1" Type="http://schemas.openxmlformats.org/officeDocument/2006/relationships/slideLayout" Target="../slideLayouts/slideLayout7.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image" Target="../media/image7.png"/><Relationship Id="rId5" Type="http://schemas.openxmlformats.org/officeDocument/2006/relationships/theme" Target="../theme/theme5.xml"/><Relationship Id="rId4" Type="http://schemas.openxmlformats.org/officeDocument/2006/relationships/slideLayout" Target="../slideLayouts/slideLayout11.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5" Type="http://schemas.openxmlformats.org/officeDocument/2006/relationships/image" Target="../media/image9.png"/><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5" Type="http://schemas.openxmlformats.org/officeDocument/2006/relationships/image" Target="../media/image10.png"/><Relationship Id="rId4" Type="http://schemas.openxmlformats.org/officeDocument/2006/relationships/theme" Target="../theme/theme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10" name="Picture 9" descr="A picture containing graphics, screenshot, graphic design&#10;&#10;Description automatically generated">
            <a:extLst>
              <a:ext uri="{FF2B5EF4-FFF2-40B4-BE49-F238E27FC236}">
                <a16:creationId xmlns:a16="http://schemas.microsoft.com/office/drawing/2014/main" id="{872B0D84-DCD6-BBF1-C015-D76923A968E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 y="0"/>
            <a:ext cx="12192000" cy="6882383"/>
          </a:xfrm>
          <a:prstGeom prst="rect">
            <a:avLst/>
          </a:prstGeom>
        </p:spPr>
      </p:pic>
      <p:pic>
        <p:nvPicPr>
          <p:cNvPr id="9" name="Picture 8" descr="A close up of a logo&#10;&#10;Description automatically generated with low confidence">
            <a:extLst>
              <a:ext uri="{FF2B5EF4-FFF2-40B4-BE49-F238E27FC236}">
                <a16:creationId xmlns:a16="http://schemas.microsoft.com/office/drawing/2014/main" id="{743852FA-C686-7E16-B65B-F43C1FB004D0}"/>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44586" y="553094"/>
            <a:ext cx="2621797" cy="719438"/>
          </a:xfrm>
          <a:prstGeom prst="rect">
            <a:avLst/>
          </a:prstGeom>
        </p:spPr>
      </p:pic>
      <p:sp>
        <p:nvSpPr>
          <p:cNvPr id="2" name="Title Placeholder 1">
            <a:extLst>
              <a:ext uri="{FF2B5EF4-FFF2-40B4-BE49-F238E27FC236}">
                <a16:creationId xmlns:a16="http://schemas.microsoft.com/office/drawing/2014/main" id="{EB5ED112-0EF8-94FB-DFE8-30055722D869}"/>
              </a:ext>
            </a:extLst>
          </p:cNvPr>
          <p:cNvSpPr>
            <a:spLocks noGrp="1"/>
          </p:cNvSpPr>
          <p:nvPr>
            <p:ph type="title"/>
          </p:nvPr>
        </p:nvSpPr>
        <p:spPr>
          <a:xfrm>
            <a:off x="838200" y="500061"/>
            <a:ext cx="10515600" cy="1325563"/>
          </a:xfrm>
          <a:prstGeom prst="rect">
            <a:avLst/>
          </a:prstGeom>
        </p:spPr>
        <p:txBody>
          <a:bodyPr vert="horz" lIns="91440" tIns="45720" rIns="91440" bIns="45720" rtlCol="0" anchor="ctr">
            <a:normAutofit/>
          </a:bodyPr>
          <a:lstStyle/>
          <a:p>
            <a:r>
              <a:rPr lang="nl-NL"/>
              <a:t>Klik om stijl te bewerken</a:t>
            </a:r>
            <a:endParaRPr lang="en-NL" dirty="0"/>
          </a:p>
        </p:txBody>
      </p:sp>
      <p:sp>
        <p:nvSpPr>
          <p:cNvPr id="3" name="Text Placeholder 2">
            <a:extLst>
              <a:ext uri="{FF2B5EF4-FFF2-40B4-BE49-F238E27FC236}">
                <a16:creationId xmlns:a16="http://schemas.microsoft.com/office/drawing/2014/main" id="{AE152D03-5B03-AA27-F52C-F05E9154C09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NL"/>
          </a:p>
        </p:txBody>
      </p:sp>
      <p:sp>
        <p:nvSpPr>
          <p:cNvPr id="4" name="Date Placeholder 3">
            <a:extLst>
              <a:ext uri="{FF2B5EF4-FFF2-40B4-BE49-F238E27FC236}">
                <a16:creationId xmlns:a16="http://schemas.microsoft.com/office/drawing/2014/main" id="{2076354C-3DC2-F9D0-6EC3-A4EF6FF8FC4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BF2220-2A98-C649-8378-AFFC5C6E0B22}" type="datetimeFigureOut">
              <a:rPr lang="en-NL" smtClean="0"/>
              <a:t>10/23/25</a:t>
            </a:fld>
            <a:endParaRPr lang="en-NL"/>
          </a:p>
        </p:txBody>
      </p:sp>
    </p:spTree>
    <p:extLst>
      <p:ext uri="{BB962C8B-B14F-4D97-AF65-F5344CB8AC3E}">
        <p14:creationId xmlns:p14="http://schemas.microsoft.com/office/powerpoint/2010/main" val="3898398413"/>
      </p:ext>
    </p:extLst>
  </p:cSld>
  <p:clrMap bg1="lt1" tx1="dk1" bg2="lt2" tx2="dk2" accent1="accent1" accent2="accent2" accent3="accent3" accent4="accent4" accent5="accent5" accent6="accent6" hlink="hlink" folHlink="folHlink"/>
  <p:sldLayoutIdLst>
    <p:sldLayoutId id="2147483685" r:id="rId1"/>
    <p:sldLayoutId id="2147483688"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11" name="Picture 10" descr="A picture containing graphics, screenshot, graphic design&#10;&#10;Description automatically generated">
            <a:extLst>
              <a:ext uri="{FF2B5EF4-FFF2-40B4-BE49-F238E27FC236}">
                <a16:creationId xmlns:a16="http://schemas.microsoft.com/office/drawing/2014/main" id="{82712778-DA6A-C83E-5A88-6D00F2A6CC2E}"/>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0" y="-11336"/>
            <a:ext cx="12192000" cy="6880671"/>
          </a:xfrm>
          <a:prstGeom prst="rect">
            <a:avLst/>
          </a:prstGeom>
        </p:spPr>
      </p:pic>
      <p:pic>
        <p:nvPicPr>
          <p:cNvPr id="9" name="Picture 8" descr="A close up of a logo&#10;&#10;Description automatically generated with low confidence">
            <a:extLst>
              <a:ext uri="{FF2B5EF4-FFF2-40B4-BE49-F238E27FC236}">
                <a16:creationId xmlns:a16="http://schemas.microsoft.com/office/drawing/2014/main" id="{743852FA-C686-7E16-B65B-F43C1FB004D0}"/>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544586" y="553094"/>
            <a:ext cx="2621797" cy="719438"/>
          </a:xfrm>
          <a:prstGeom prst="rect">
            <a:avLst/>
          </a:prstGeom>
        </p:spPr>
      </p:pic>
      <p:sp>
        <p:nvSpPr>
          <p:cNvPr id="2" name="Title Placeholder 1">
            <a:extLst>
              <a:ext uri="{FF2B5EF4-FFF2-40B4-BE49-F238E27FC236}">
                <a16:creationId xmlns:a16="http://schemas.microsoft.com/office/drawing/2014/main" id="{EB5ED112-0EF8-94FB-DFE8-30055722D869}"/>
              </a:ext>
            </a:extLst>
          </p:cNvPr>
          <p:cNvSpPr>
            <a:spLocks noGrp="1"/>
          </p:cNvSpPr>
          <p:nvPr>
            <p:ph type="title"/>
          </p:nvPr>
        </p:nvSpPr>
        <p:spPr>
          <a:xfrm>
            <a:off x="838200" y="500061"/>
            <a:ext cx="10515600" cy="1325563"/>
          </a:xfrm>
          <a:prstGeom prst="rect">
            <a:avLst/>
          </a:prstGeom>
        </p:spPr>
        <p:txBody>
          <a:bodyPr vert="horz" lIns="91440" tIns="45720" rIns="91440" bIns="45720" rtlCol="0" anchor="ctr">
            <a:normAutofit/>
          </a:bodyPr>
          <a:lstStyle/>
          <a:p>
            <a:r>
              <a:rPr lang="en-GB" dirty="0"/>
              <a:t>Click to edit Master title style</a:t>
            </a:r>
            <a:endParaRPr lang="en-NL" dirty="0"/>
          </a:p>
        </p:txBody>
      </p:sp>
      <p:sp>
        <p:nvSpPr>
          <p:cNvPr id="3" name="Text Placeholder 2">
            <a:extLst>
              <a:ext uri="{FF2B5EF4-FFF2-40B4-BE49-F238E27FC236}">
                <a16:creationId xmlns:a16="http://schemas.microsoft.com/office/drawing/2014/main" id="{AE152D03-5B03-AA27-F52C-F05E9154C09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4" name="Date Placeholder 3">
            <a:extLst>
              <a:ext uri="{FF2B5EF4-FFF2-40B4-BE49-F238E27FC236}">
                <a16:creationId xmlns:a16="http://schemas.microsoft.com/office/drawing/2014/main" id="{2076354C-3DC2-F9D0-6EC3-A4EF6FF8FC4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BF2220-2A98-C649-8378-AFFC5C6E0B22}" type="datetimeFigureOut">
              <a:rPr lang="en-NL" smtClean="0"/>
              <a:t>10/23/25</a:t>
            </a:fld>
            <a:endParaRPr lang="en-NL"/>
          </a:p>
        </p:txBody>
      </p:sp>
    </p:spTree>
    <p:extLst>
      <p:ext uri="{BB962C8B-B14F-4D97-AF65-F5344CB8AC3E}">
        <p14:creationId xmlns:p14="http://schemas.microsoft.com/office/powerpoint/2010/main" val="3980606837"/>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733"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12" name="Picture 11" descr="A picture containing screenshot, colorfulness, graphics&#10;&#10;Description automatically generated">
            <a:extLst>
              <a:ext uri="{FF2B5EF4-FFF2-40B4-BE49-F238E27FC236}">
                <a16:creationId xmlns:a16="http://schemas.microsoft.com/office/drawing/2014/main" id="{202A2CC2-CCDD-A16F-EB6B-AD0A5A1AFFC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162E6315-5B35-E3CC-5559-DB7CA6C0A0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NL" dirty="0"/>
          </a:p>
        </p:txBody>
      </p:sp>
      <p:sp>
        <p:nvSpPr>
          <p:cNvPr id="3" name="Text Placeholder 2">
            <a:extLst>
              <a:ext uri="{FF2B5EF4-FFF2-40B4-BE49-F238E27FC236}">
                <a16:creationId xmlns:a16="http://schemas.microsoft.com/office/drawing/2014/main" id="{B378C5ED-3012-459A-F3AF-39B1ED8FF5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NL" dirty="0"/>
          </a:p>
        </p:txBody>
      </p:sp>
    </p:spTree>
    <p:extLst>
      <p:ext uri="{BB962C8B-B14F-4D97-AF65-F5344CB8AC3E}">
        <p14:creationId xmlns:p14="http://schemas.microsoft.com/office/powerpoint/2010/main" val="3292364697"/>
      </p:ext>
    </p:extLst>
  </p:cSld>
  <p:clrMap bg1="lt1" tx1="dk1" bg2="lt2" tx2="dk2" accent1="accent1" accent2="accent2" accent3="accent3" accent4="accent4" accent5="accent5" accent6="accent6" hlink="hlink" folHlink="folHlink"/>
  <p:sldLayoutIdLst>
    <p:sldLayoutId id="214748372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5" name="Picture 4" descr="A picture containing screenshot, graphics, graphic design&#10;&#10;Description automatically generated">
            <a:extLst>
              <a:ext uri="{FF2B5EF4-FFF2-40B4-BE49-F238E27FC236}">
                <a16:creationId xmlns:a16="http://schemas.microsoft.com/office/drawing/2014/main" id="{39B7D7E3-18B3-876F-E540-59667AC3C4C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162E6315-5B35-E3CC-5559-DB7CA6C0A0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NL" dirty="0"/>
          </a:p>
        </p:txBody>
      </p:sp>
      <p:sp>
        <p:nvSpPr>
          <p:cNvPr id="3" name="Text Placeholder 2">
            <a:extLst>
              <a:ext uri="{FF2B5EF4-FFF2-40B4-BE49-F238E27FC236}">
                <a16:creationId xmlns:a16="http://schemas.microsoft.com/office/drawing/2014/main" id="{B378C5ED-3012-459A-F3AF-39B1ED8FF5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NL" dirty="0"/>
          </a:p>
        </p:txBody>
      </p:sp>
    </p:spTree>
    <p:extLst>
      <p:ext uri="{BB962C8B-B14F-4D97-AF65-F5344CB8AC3E}">
        <p14:creationId xmlns:p14="http://schemas.microsoft.com/office/powerpoint/2010/main" val="2466526562"/>
      </p:ext>
    </p:extLst>
  </p:cSld>
  <p:clrMap bg1="lt1" tx1="dk1" bg2="lt2" tx2="dk2" accent1="accent1" accent2="accent2" accent3="accent3" accent4="accent4" accent5="accent5" accent6="accent6" hlink="hlink" folHlink="folHlink"/>
  <p:sldLayoutIdLst>
    <p:sldLayoutId id="2147483730" r:id="rId1"/>
  </p:sldLayoutIdLst>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 picture containing screenshot, graphics&#10;&#10;Description automatically generated">
            <a:extLst>
              <a:ext uri="{FF2B5EF4-FFF2-40B4-BE49-F238E27FC236}">
                <a16:creationId xmlns:a16="http://schemas.microsoft.com/office/drawing/2014/main" id="{223DFFE3-080C-0B44-AB09-35BC558F789F}"/>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162E6315-5B35-E3CC-5559-DB7CA6C0A0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NL"/>
          </a:p>
        </p:txBody>
      </p:sp>
      <p:sp>
        <p:nvSpPr>
          <p:cNvPr id="3" name="Text Placeholder 2">
            <a:extLst>
              <a:ext uri="{FF2B5EF4-FFF2-40B4-BE49-F238E27FC236}">
                <a16:creationId xmlns:a16="http://schemas.microsoft.com/office/drawing/2014/main" id="{B378C5ED-3012-459A-F3AF-39B1ED8FF5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NL" dirty="0"/>
          </a:p>
        </p:txBody>
      </p:sp>
    </p:spTree>
    <p:extLst>
      <p:ext uri="{BB962C8B-B14F-4D97-AF65-F5344CB8AC3E}">
        <p14:creationId xmlns:p14="http://schemas.microsoft.com/office/powerpoint/2010/main" val="2410311496"/>
      </p:ext>
    </p:extLst>
  </p:cSld>
  <p:clrMap bg1="lt1" tx1="dk1" bg2="lt2" tx2="dk2" accent1="accent1" accent2="accent2" accent3="accent3" accent4="accent4" accent5="accent5" accent6="accent6" hlink="hlink" folHlink="folHlink"/>
  <p:sldLayoutIdLst>
    <p:sldLayoutId id="2147483696" r:id="rId1"/>
    <p:sldLayoutId id="2147483698" r:id="rId2"/>
    <p:sldLayoutId id="2147483699" r:id="rId3"/>
    <p:sldLayoutId id="2147483734"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descr="A picture containing screenshot, graphics, graphic design&#10;&#10;Description automatically generated">
            <a:extLst>
              <a:ext uri="{FF2B5EF4-FFF2-40B4-BE49-F238E27FC236}">
                <a16:creationId xmlns:a16="http://schemas.microsoft.com/office/drawing/2014/main" id="{0CD2EF6A-E768-9187-4F47-4BE4E31DBE83}"/>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162E6315-5B35-E3CC-5559-DB7CA6C0A0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NL" dirty="0"/>
          </a:p>
        </p:txBody>
      </p:sp>
      <p:sp>
        <p:nvSpPr>
          <p:cNvPr id="3" name="Text Placeholder 2">
            <a:extLst>
              <a:ext uri="{FF2B5EF4-FFF2-40B4-BE49-F238E27FC236}">
                <a16:creationId xmlns:a16="http://schemas.microsoft.com/office/drawing/2014/main" id="{B378C5ED-3012-459A-F3AF-39B1ED8FF5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NL" dirty="0"/>
          </a:p>
        </p:txBody>
      </p:sp>
    </p:spTree>
    <p:extLst>
      <p:ext uri="{BB962C8B-B14F-4D97-AF65-F5344CB8AC3E}">
        <p14:creationId xmlns:p14="http://schemas.microsoft.com/office/powerpoint/2010/main" val="2291462337"/>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Lst>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8" name="Picture 7" descr="A picture containing screenshot, graphics, graphic design&#10;&#10;Description automatically generated">
            <a:extLst>
              <a:ext uri="{FF2B5EF4-FFF2-40B4-BE49-F238E27FC236}">
                <a16:creationId xmlns:a16="http://schemas.microsoft.com/office/drawing/2014/main" id="{9EC1369F-8502-2EB4-3048-741E06617689}"/>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162E6315-5B35-E3CC-5559-DB7CA6C0A0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NL" dirty="0"/>
          </a:p>
        </p:txBody>
      </p:sp>
      <p:sp>
        <p:nvSpPr>
          <p:cNvPr id="3" name="Text Placeholder 2">
            <a:extLst>
              <a:ext uri="{FF2B5EF4-FFF2-40B4-BE49-F238E27FC236}">
                <a16:creationId xmlns:a16="http://schemas.microsoft.com/office/drawing/2014/main" id="{B378C5ED-3012-459A-F3AF-39B1ED8FF5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NL" dirty="0"/>
          </a:p>
        </p:txBody>
      </p:sp>
    </p:spTree>
    <p:extLst>
      <p:ext uri="{BB962C8B-B14F-4D97-AF65-F5344CB8AC3E}">
        <p14:creationId xmlns:p14="http://schemas.microsoft.com/office/powerpoint/2010/main" val="1402185729"/>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Lst>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7F14FD9-B083-C740-EDC3-512A5DAEF4CD}"/>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162E6315-5B35-E3CC-5559-DB7CA6C0A0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endParaRPr lang="en-NL" dirty="0"/>
          </a:p>
        </p:txBody>
      </p:sp>
      <p:sp>
        <p:nvSpPr>
          <p:cNvPr id="3" name="Text Placeholder 2">
            <a:extLst>
              <a:ext uri="{FF2B5EF4-FFF2-40B4-BE49-F238E27FC236}">
                <a16:creationId xmlns:a16="http://schemas.microsoft.com/office/drawing/2014/main" id="{B378C5ED-3012-459A-F3AF-39B1ED8FF5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NL" dirty="0"/>
          </a:p>
        </p:txBody>
      </p:sp>
    </p:spTree>
    <p:extLst>
      <p:ext uri="{BB962C8B-B14F-4D97-AF65-F5344CB8AC3E}">
        <p14:creationId xmlns:p14="http://schemas.microsoft.com/office/powerpoint/2010/main" val="3230493095"/>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Lst>
  <p:txStyles>
    <p:titleStyle>
      <a:lvl1pPr algn="l" defTabSz="914400" rtl="0" eaLnBrk="1" latinLnBrk="0" hangingPunct="1">
        <a:lnSpc>
          <a:spcPct val="90000"/>
        </a:lnSpc>
        <a:spcBef>
          <a:spcPct val="0"/>
        </a:spcBef>
        <a:buNone/>
        <a:defRPr sz="4400" kern="1200">
          <a:solidFill>
            <a:srgbClr val="1A355C"/>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1A355C"/>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A355C"/>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A355C"/>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A355C"/>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A355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0.xml"/><Relationship Id="rId1" Type="http://schemas.openxmlformats.org/officeDocument/2006/relationships/slideLayout" Target="../slideLayouts/slideLayout11.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1.emf"/><Relationship Id="rId1" Type="http://schemas.openxmlformats.org/officeDocument/2006/relationships/slideLayout" Target="../slideLayouts/slideLayout11.xml"/><Relationship Id="rId4" Type="http://schemas.openxmlformats.org/officeDocument/2006/relationships/image" Target="../media/image12.jpeg"/></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emf"/><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1.xml"/><Relationship Id="rId1" Type="http://schemas.openxmlformats.org/officeDocument/2006/relationships/slideLayout" Target="../slideLayouts/slideLayout11.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emf"/><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11.emf"/><Relationship Id="rId1" Type="http://schemas.openxmlformats.org/officeDocument/2006/relationships/slideLayout" Target="../slideLayouts/slideLayout11.xml"/><Relationship Id="rId4" Type="http://schemas.openxmlformats.org/officeDocument/2006/relationships/image" Target="../media/image12.jpeg"/></Relationships>
</file>

<file path=ppt/slides/_rels/slide2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11.emf"/><Relationship Id="rId1" Type="http://schemas.openxmlformats.org/officeDocument/2006/relationships/slideLayout" Target="../slideLayouts/slideLayout11.xml"/><Relationship Id="rId4" Type="http://schemas.openxmlformats.org/officeDocument/2006/relationships/image" Target="../media/image12.jpeg"/></Relationships>
</file>

<file path=ppt/slides/_rels/slide2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11.emf"/><Relationship Id="rId1" Type="http://schemas.openxmlformats.org/officeDocument/2006/relationships/slideLayout" Target="../slideLayouts/slideLayout11.xml"/><Relationship Id="rId4" Type="http://schemas.openxmlformats.org/officeDocument/2006/relationships/image" Target="../media/image12.jpeg"/></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emf"/><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3.xml"/><Relationship Id="rId1" Type="http://schemas.openxmlformats.org/officeDocument/2006/relationships/slideLayout" Target="../slideLayouts/slideLayout11.xml"/><Relationship Id="rId5" Type="http://schemas.openxmlformats.org/officeDocument/2006/relationships/image" Target="../media/image12.jpeg"/><Relationship Id="rId4" Type="http://schemas.openxmlformats.org/officeDocument/2006/relationships/chart" Target="../charts/chart5.xml"/></Relationships>
</file>

<file path=ppt/slides/_rels/slide2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emf"/><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4.xml"/><Relationship Id="rId1" Type="http://schemas.openxmlformats.org/officeDocument/2006/relationships/slideLayout" Target="../slideLayouts/slideLayout11.xml"/><Relationship Id="rId4" Type="http://schemas.openxmlformats.org/officeDocument/2006/relationships/image" Target="../media/image12.jpeg"/></Relationships>
</file>

<file path=ppt/slides/_rels/slide2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emf"/><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1.emf"/><Relationship Id="rId1" Type="http://schemas.openxmlformats.org/officeDocument/2006/relationships/slideLayout" Target="../slideLayouts/slideLayout11.xml"/><Relationship Id="rId4" Type="http://schemas.openxmlformats.org/officeDocument/2006/relationships/image" Target="../media/image12.jpeg"/></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emf"/><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emf"/><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emf"/><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emf"/><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13.emf"/></Relationships>
</file>

<file path=ppt/slides/_rels/slide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image" Target="../media/image14.emf"/></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3.xml"/><Relationship Id="rId1" Type="http://schemas.openxmlformats.org/officeDocument/2006/relationships/slideLayout" Target="../slideLayouts/slideLayout11.xml"/><Relationship Id="rId5" Type="http://schemas.openxmlformats.org/officeDocument/2006/relationships/image" Target="../media/image12.jpe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4.xml"/><Relationship Id="rId1" Type="http://schemas.openxmlformats.org/officeDocument/2006/relationships/slideLayout" Target="../slideLayouts/slideLayout11.xml"/><Relationship Id="rId5" Type="http://schemas.openxmlformats.org/officeDocument/2006/relationships/image" Target="../media/image12.jpe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image" Target="../media/image11.emf"/></Relationships>
</file>

<file path=ppt/slides/_rels/slide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7.jp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EC7404"/>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6AD5387A-41DB-D0FE-AB09-C7A3D84EC9DD}"/>
              </a:ext>
            </a:extLst>
          </p:cNvPr>
          <p:cNvPicPr>
            <a:picLocks noChangeAspect="1"/>
          </p:cNvPicPr>
          <p:nvPr/>
        </p:nvPicPr>
        <p:blipFill>
          <a:blip r:embed="rId2"/>
          <a:stretch>
            <a:fillRect/>
          </a:stretch>
        </p:blipFill>
        <p:spPr>
          <a:xfrm>
            <a:off x="920590" y="2833475"/>
            <a:ext cx="2455768" cy="2419654"/>
          </a:xfrm>
          <a:prstGeom prst="rect">
            <a:avLst/>
          </a:prstGeom>
        </p:spPr>
      </p:pic>
      <p:sp>
        <p:nvSpPr>
          <p:cNvPr id="2" name="Titel 1">
            <a:extLst>
              <a:ext uri="{FF2B5EF4-FFF2-40B4-BE49-F238E27FC236}">
                <a16:creationId xmlns:a16="http://schemas.microsoft.com/office/drawing/2014/main" id="{86C9633B-EF4B-22CE-B416-88FBB84D1AF8}"/>
              </a:ext>
            </a:extLst>
          </p:cNvPr>
          <p:cNvSpPr>
            <a:spLocks noGrp="1"/>
          </p:cNvSpPr>
          <p:nvPr>
            <p:ph type="ctrTitle"/>
          </p:nvPr>
        </p:nvSpPr>
        <p:spPr>
          <a:xfrm>
            <a:off x="5622061" y="762538"/>
            <a:ext cx="5649349" cy="3199862"/>
          </a:xfrm>
        </p:spPr>
        <p:txBody>
          <a:bodyPr anchor="b">
            <a:normAutofit/>
          </a:bodyPr>
          <a:lstStyle/>
          <a:p>
            <a:pPr algn="l"/>
            <a:r>
              <a:rPr lang="nl-NL" sz="6600" dirty="0">
                <a:solidFill>
                  <a:srgbClr val="FFFFFF"/>
                </a:solidFill>
                <a:latin typeface="Baloo Bhaijaan" panose="03080902040302020200" pitchFamily="66" charset="-78"/>
                <a:cs typeface="Baloo Bhaijaan" panose="03080902040302020200" pitchFamily="66" charset="-78"/>
              </a:rPr>
              <a:t>FTO LONG</a:t>
            </a:r>
          </a:p>
        </p:txBody>
      </p:sp>
      <p:sp>
        <p:nvSpPr>
          <p:cNvPr id="3" name="Ondertitel 2">
            <a:extLst>
              <a:ext uri="{FF2B5EF4-FFF2-40B4-BE49-F238E27FC236}">
                <a16:creationId xmlns:a16="http://schemas.microsoft.com/office/drawing/2014/main" id="{ED932E59-5C8B-1BCC-AAD2-67F8BE375351}"/>
              </a:ext>
            </a:extLst>
          </p:cNvPr>
          <p:cNvSpPr>
            <a:spLocks noGrp="1"/>
          </p:cNvSpPr>
          <p:nvPr>
            <p:ph type="subTitle" idx="1"/>
          </p:nvPr>
        </p:nvSpPr>
        <p:spPr>
          <a:xfrm>
            <a:off x="5622061" y="4312561"/>
            <a:ext cx="5649349" cy="1687815"/>
          </a:xfrm>
        </p:spPr>
        <p:txBody>
          <a:bodyPr anchor="t">
            <a:normAutofit/>
          </a:bodyPr>
          <a:lstStyle/>
          <a:p>
            <a:pPr algn="l"/>
            <a:r>
              <a:rPr lang="nl-NL" dirty="0">
                <a:solidFill>
                  <a:srgbClr val="FFFFFF"/>
                </a:solidFill>
              </a:rPr>
              <a:t>14 mei 2025</a:t>
            </a:r>
          </a:p>
        </p:txBody>
      </p:sp>
    </p:spTree>
    <p:extLst>
      <p:ext uri="{BB962C8B-B14F-4D97-AF65-F5344CB8AC3E}">
        <p14:creationId xmlns:p14="http://schemas.microsoft.com/office/powerpoint/2010/main" val="35013340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C7F182-3FEA-CDFD-5551-2ADD55767555}"/>
            </a:ext>
          </a:extLst>
        </p:cNvPr>
        <p:cNvGrpSpPr/>
        <p:nvPr/>
      </p:nvGrpSpPr>
      <p:grpSpPr>
        <a:xfrm>
          <a:off x="0" y="0"/>
          <a:ext cx="0" cy="0"/>
          <a:chOff x="0" y="0"/>
          <a:chExt cx="0" cy="0"/>
        </a:xfrm>
      </p:grpSpPr>
      <p:pic>
        <p:nvPicPr>
          <p:cNvPr id="3" name="Afbeelding 2">
            <a:extLst>
              <a:ext uri="{FF2B5EF4-FFF2-40B4-BE49-F238E27FC236}">
                <a16:creationId xmlns:a16="http://schemas.microsoft.com/office/drawing/2014/main" id="{BF515931-F306-08D3-0D20-F6C1A4D549F8}"/>
              </a:ext>
            </a:extLst>
          </p:cNvPr>
          <p:cNvPicPr>
            <a:picLocks noChangeAspect="1"/>
          </p:cNvPicPr>
          <p:nvPr/>
        </p:nvPicPr>
        <p:blipFill>
          <a:blip r:embed="rId3"/>
          <a:stretch>
            <a:fillRect/>
          </a:stretch>
        </p:blipFill>
        <p:spPr>
          <a:xfrm>
            <a:off x="566372" y="5980179"/>
            <a:ext cx="510659" cy="503149"/>
          </a:xfrm>
          <a:prstGeom prst="rect">
            <a:avLst/>
          </a:prstGeom>
        </p:spPr>
      </p:pic>
      <p:sp>
        <p:nvSpPr>
          <p:cNvPr id="4" name="Tekstvak 3">
            <a:extLst>
              <a:ext uri="{FF2B5EF4-FFF2-40B4-BE49-F238E27FC236}">
                <a16:creationId xmlns:a16="http://schemas.microsoft.com/office/drawing/2014/main" id="{7E7F7A12-122A-8CB2-E0D5-3EBBE5F0C00A}"/>
              </a:ext>
            </a:extLst>
          </p:cNvPr>
          <p:cNvSpPr txBox="1"/>
          <p:nvPr/>
        </p:nvSpPr>
        <p:spPr>
          <a:xfrm>
            <a:off x="1041846" y="5980179"/>
            <a:ext cx="1394340" cy="646331"/>
          </a:xfrm>
          <a:prstGeom prst="rect">
            <a:avLst/>
          </a:prstGeom>
          <a:noFill/>
        </p:spPr>
        <p:txBody>
          <a:bodyPr wrap="square">
            <a:spAutoFit/>
          </a:bodyPr>
          <a:lstStyle/>
          <a:p>
            <a:r>
              <a:rPr lang="nl-NL" sz="1800" dirty="0">
                <a:solidFill>
                  <a:srgbClr val="4DB3B3"/>
                </a:solidFill>
              </a:rPr>
              <a:t>FTO LONG</a:t>
            </a:r>
            <a:br>
              <a:rPr lang="nl-NL" sz="1800" dirty="0">
                <a:solidFill>
                  <a:srgbClr val="284067"/>
                </a:solidFill>
              </a:rPr>
            </a:br>
            <a:r>
              <a:rPr lang="nl-NL" sz="1800" i="1" dirty="0">
                <a:solidFill>
                  <a:srgbClr val="F99D54"/>
                </a:solidFill>
              </a:rPr>
              <a:t>2025</a:t>
            </a:r>
            <a:endParaRPr lang="nl-NL" i="1" dirty="0">
              <a:solidFill>
                <a:srgbClr val="F99D54"/>
              </a:solidFill>
            </a:endParaRPr>
          </a:p>
        </p:txBody>
      </p:sp>
      <p:sp>
        <p:nvSpPr>
          <p:cNvPr id="8" name="Tekstvak 7">
            <a:extLst>
              <a:ext uri="{FF2B5EF4-FFF2-40B4-BE49-F238E27FC236}">
                <a16:creationId xmlns:a16="http://schemas.microsoft.com/office/drawing/2014/main" id="{055B3AB2-C02B-267D-4C8F-EBC2679011CB}"/>
              </a:ext>
            </a:extLst>
          </p:cNvPr>
          <p:cNvSpPr txBox="1"/>
          <p:nvPr/>
        </p:nvSpPr>
        <p:spPr>
          <a:xfrm rot="16200000">
            <a:off x="-1888102" y="2353326"/>
            <a:ext cx="5930266" cy="1323439"/>
          </a:xfrm>
          <a:prstGeom prst="rect">
            <a:avLst/>
          </a:prstGeom>
          <a:noFill/>
        </p:spPr>
        <p:txBody>
          <a:bodyPr wrap="square">
            <a:spAutoFit/>
          </a:bodyPr>
          <a:lstStyle/>
          <a:p>
            <a:r>
              <a:rPr lang="nl-NL" sz="4000" dirty="0">
                <a:solidFill>
                  <a:srgbClr val="284067"/>
                </a:solidFill>
                <a:latin typeface="Baloo Bhaijaan" panose="03080902040302020200" pitchFamily="66" charset="-78"/>
                <a:cs typeface="Baloo Bhaijaan" panose="03080902040302020200" pitchFamily="66" charset="-78"/>
              </a:rPr>
              <a:t>AFSPRAKEN: </a:t>
            </a:r>
            <a:br>
              <a:rPr lang="nl-NL" sz="4000" dirty="0">
                <a:solidFill>
                  <a:srgbClr val="284067"/>
                </a:solidFill>
                <a:latin typeface="Baloo Bhaijaan" panose="03080902040302020200" pitchFamily="66" charset="-78"/>
                <a:cs typeface="Baloo Bhaijaan" panose="03080902040302020200" pitchFamily="66" charset="-78"/>
              </a:rPr>
            </a:br>
            <a:r>
              <a:rPr lang="nl-NL" sz="4000" dirty="0">
                <a:solidFill>
                  <a:srgbClr val="F2C348"/>
                </a:solidFill>
                <a:latin typeface="Baloo Bhaijaan" panose="03080902040302020200" pitchFamily="66" charset="-78"/>
                <a:cs typeface="Baloo Bhaijaan" panose="03080902040302020200" pitchFamily="66" charset="-78"/>
              </a:rPr>
              <a:t>KEUZE EN INSTRUCTIE</a:t>
            </a:r>
          </a:p>
        </p:txBody>
      </p:sp>
      <p:graphicFrame>
        <p:nvGraphicFramePr>
          <p:cNvPr id="5" name="Tabel 4">
            <a:extLst>
              <a:ext uri="{FF2B5EF4-FFF2-40B4-BE49-F238E27FC236}">
                <a16:creationId xmlns:a16="http://schemas.microsoft.com/office/drawing/2014/main" id="{B824A9AC-AD24-2386-7920-91639067CEE7}"/>
              </a:ext>
            </a:extLst>
          </p:cNvPr>
          <p:cNvGraphicFramePr>
            <a:graphicFrameLocks noGrp="1"/>
          </p:cNvGraphicFramePr>
          <p:nvPr>
            <p:extLst>
              <p:ext uri="{D42A27DB-BD31-4B8C-83A1-F6EECF244321}">
                <p14:modId xmlns:p14="http://schemas.microsoft.com/office/powerpoint/2010/main" val="650707787"/>
              </p:ext>
            </p:extLst>
          </p:nvPr>
        </p:nvGraphicFramePr>
        <p:xfrm>
          <a:off x="1642872" y="472481"/>
          <a:ext cx="9230634" cy="5507698"/>
        </p:xfrm>
        <a:graphic>
          <a:graphicData uri="http://schemas.openxmlformats.org/drawingml/2006/table">
            <a:tbl>
              <a:tblPr firstRow="1" firstCol="1" bandRow="1">
                <a:tableStyleId>{5C22544A-7EE6-4342-B048-85BDC9FD1C3A}</a:tableStyleId>
              </a:tblPr>
              <a:tblGrid>
                <a:gridCol w="1672243">
                  <a:extLst>
                    <a:ext uri="{9D8B030D-6E8A-4147-A177-3AD203B41FA5}">
                      <a16:colId xmlns:a16="http://schemas.microsoft.com/office/drawing/2014/main" val="1568391099"/>
                    </a:ext>
                  </a:extLst>
                </a:gridCol>
                <a:gridCol w="7558391">
                  <a:extLst>
                    <a:ext uri="{9D8B030D-6E8A-4147-A177-3AD203B41FA5}">
                      <a16:colId xmlns:a16="http://schemas.microsoft.com/office/drawing/2014/main" val="21613354"/>
                    </a:ext>
                  </a:extLst>
                </a:gridCol>
              </a:tblGrid>
              <a:tr h="5507698">
                <a:tc>
                  <a:txBody>
                    <a:bodyPr/>
                    <a:lstStyle/>
                    <a:p>
                      <a:pPr>
                        <a:buNone/>
                      </a:pPr>
                      <a:r>
                        <a:rPr lang="nl-NL" sz="1800" dirty="0">
                          <a:effectLst/>
                        </a:rPr>
                        <a:t>Keuze voor werkzame stof en device </a:t>
                      </a:r>
                      <a:endParaRPr lang="nl-NL" sz="1800" dirty="0">
                        <a:effectLst/>
                        <a:latin typeface="Calibri Light" panose="020F0302020204030204" pitchFamily="34" charset="0"/>
                        <a:ea typeface="Calibri" panose="020F0502020204030204" pitchFamily="34" charset="0"/>
                        <a:cs typeface="Calibri Light (Koppen)"/>
                      </a:endParaRPr>
                    </a:p>
                  </a:txBody>
                  <a:tcPr marL="47625" marR="47625" marT="9525" marB="9525"/>
                </a:tc>
                <a:tc>
                  <a:txBody>
                    <a:bodyPr/>
                    <a:lstStyle/>
                    <a:p>
                      <a:pPr marL="0" lvl="0" indent="0">
                        <a:buFont typeface="+mj-lt"/>
                        <a:buNone/>
                      </a:pPr>
                      <a:r>
                        <a:rPr lang="nl-NL" sz="1800" dirty="0">
                          <a:effectLst/>
                        </a:rPr>
                        <a:t>1. Bij een nieuw middel schrijft de huisarts of POH voor via </a:t>
                      </a:r>
                      <a:r>
                        <a:rPr lang="nl-NL" sz="1800" dirty="0" err="1">
                          <a:effectLst/>
                        </a:rPr>
                        <a:t>prescriptor</a:t>
                      </a:r>
                      <a:r>
                        <a:rPr lang="nl-NL" sz="1800" dirty="0">
                          <a:effectLst/>
                        </a:rPr>
                        <a:t> en legt aan de patiënt uit dat in de apotheek het middel wordt gekozen en uitgelegd</a:t>
                      </a:r>
                    </a:p>
                    <a:p>
                      <a:pPr marL="0" lvl="0" indent="0">
                        <a:buFont typeface="+mj-lt"/>
                        <a:buNone/>
                      </a:pPr>
                      <a:r>
                        <a:rPr lang="nl-NL" sz="1800" dirty="0">
                          <a:effectLst/>
                        </a:rPr>
                        <a:t>Apotheek kiest het beste middel voor de patiënt uit dezelfde groep, rekening houdend met:</a:t>
                      </a:r>
                    </a:p>
                    <a:p>
                      <a:pPr marL="742950" lvl="1" indent="-285750">
                        <a:buFont typeface="+mj-lt"/>
                        <a:buAutoNum type="alphaLcPeriod"/>
                      </a:pPr>
                      <a:r>
                        <a:rPr lang="nl-NL" sz="1800" dirty="0">
                          <a:effectLst/>
                        </a:rPr>
                        <a:t>Reeds gebruikt device</a:t>
                      </a:r>
                    </a:p>
                    <a:p>
                      <a:pPr marL="742950" lvl="1" indent="-285750">
                        <a:buFont typeface="+mj-lt"/>
                        <a:buAutoNum type="alphaLcPeriod"/>
                      </a:pPr>
                      <a:r>
                        <a:rPr lang="nl-NL" sz="1800" dirty="0">
                          <a:effectLst/>
                        </a:rPr>
                        <a:t>Inhalatie kracht (</a:t>
                      </a:r>
                      <a:r>
                        <a:rPr lang="nl-NL" sz="1800" dirty="0" err="1">
                          <a:effectLst/>
                        </a:rPr>
                        <a:t>In-Check</a:t>
                      </a:r>
                      <a:r>
                        <a:rPr lang="nl-NL" sz="1800" dirty="0">
                          <a:effectLst/>
                        </a:rPr>
                        <a:t> </a:t>
                      </a:r>
                      <a:r>
                        <a:rPr lang="nl-NL" sz="1800" dirty="0" err="1">
                          <a:effectLst/>
                        </a:rPr>
                        <a:t>Dial</a:t>
                      </a:r>
                      <a:r>
                        <a:rPr lang="nl-NL" sz="1800" dirty="0">
                          <a:effectLst/>
                        </a:rPr>
                        <a:t>)</a:t>
                      </a:r>
                    </a:p>
                    <a:p>
                      <a:pPr marL="742950" lvl="1" indent="-285750">
                        <a:buFont typeface="+mj-lt"/>
                        <a:buAutoNum type="alphaLcPeriod"/>
                      </a:pPr>
                      <a:r>
                        <a:rPr lang="nl-NL" sz="1800" dirty="0">
                          <a:effectLst/>
                        </a:rPr>
                        <a:t>Formularium/preferentie/leverbaarheid</a:t>
                      </a:r>
                    </a:p>
                    <a:p>
                      <a:pPr marL="0" lvl="0" indent="0">
                        <a:buFont typeface="+mj-lt"/>
                        <a:buNone/>
                      </a:pPr>
                      <a:endParaRPr lang="nl-NL" sz="1800" dirty="0">
                        <a:effectLst/>
                      </a:endParaRPr>
                    </a:p>
                    <a:p>
                      <a:pPr marL="0" lvl="0" indent="0">
                        <a:buFont typeface="+mj-lt"/>
                        <a:buNone/>
                      </a:pPr>
                      <a:r>
                        <a:rPr lang="nl-NL" sz="1800" dirty="0">
                          <a:effectLst/>
                        </a:rPr>
                        <a:t>2. POH/HA kiest middel en device. </a:t>
                      </a:r>
                    </a:p>
                    <a:p>
                      <a:pPr marL="0" lvl="0" indent="0">
                        <a:buFont typeface="+mj-lt"/>
                        <a:buNone/>
                      </a:pPr>
                      <a:r>
                        <a:rPr lang="nl-NL" sz="1800" dirty="0">
                          <a:effectLst/>
                        </a:rPr>
                        <a:t>Apotheek geeft alleen bij weigering vergoeding verzekeraar ander middel maar koppelt dit ALTIJD terug aan voorschrijver. </a:t>
                      </a:r>
                    </a:p>
                    <a:p>
                      <a:pPr marL="0" lvl="0" indent="0">
                        <a:buFont typeface="+mj-lt"/>
                        <a:buNone/>
                      </a:pPr>
                      <a:endParaRPr lang="nl-NL" sz="1800" dirty="0">
                        <a:effectLst/>
                      </a:endParaRPr>
                    </a:p>
                    <a:p>
                      <a:pPr marL="0" lvl="0" indent="0">
                        <a:buFont typeface="+mj-lt"/>
                        <a:buNone/>
                      </a:pPr>
                      <a:r>
                        <a:rPr lang="nl-NL" sz="1800" dirty="0">
                          <a:effectLst/>
                        </a:rPr>
                        <a:t>Doel: Dit proces op orde krijgen, zodat het voor iedereen, maar vooral voor de patiënt goed werkt</a:t>
                      </a:r>
                    </a:p>
                    <a:p>
                      <a:pPr marL="0" lvl="0" indent="0">
                        <a:buFont typeface="+mj-lt"/>
                        <a:buNone/>
                      </a:pPr>
                      <a:r>
                        <a:rPr lang="nl-NL" sz="1800" dirty="0">
                          <a:effectLst/>
                        </a:rPr>
                        <a:t>SMART Doelstelling: Binnen 4 maanden is het proces rondom eerste uitgiftes van longmedicatie uitgewerkt en geïmplementeerd. </a:t>
                      </a:r>
                      <a:endParaRPr lang="nl-NL" sz="1800" dirty="0">
                        <a:effectLst/>
                        <a:latin typeface="Calibri Light" panose="020F0302020204030204" pitchFamily="34" charset="0"/>
                        <a:ea typeface="Calibri" panose="020F0502020204030204" pitchFamily="34" charset="0"/>
                        <a:cs typeface="Calibri Light (Koppen)"/>
                      </a:endParaRPr>
                    </a:p>
                  </a:txBody>
                  <a:tcPr marL="47625" marR="47625" marT="9525" marB="9525"/>
                </a:tc>
                <a:extLst>
                  <a:ext uri="{0D108BD9-81ED-4DB2-BD59-A6C34878D82A}">
                    <a16:rowId xmlns:a16="http://schemas.microsoft.com/office/drawing/2014/main" val="272027240"/>
                  </a:ext>
                </a:extLst>
              </a:tr>
            </a:tbl>
          </a:graphicData>
        </a:graphic>
      </p:graphicFrame>
    </p:spTree>
    <p:extLst>
      <p:ext uri="{BB962C8B-B14F-4D97-AF65-F5344CB8AC3E}">
        <p14:creationId xmlns:p14="http://schemas.microsoft.com/office/powerpoint/2010/main" val="39489901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C36B06-7741-3628-5EA8-1CF9B17AE4D8}"/>
            </a:ext>
          </a:extLst>
        </p:cNvPr>
        <p:cNvGrpSpPr/>
        <p:nvPr/>
      </p:nvGrpSpPr>
      <p:grpSpPr>
        <a:xfrm>
          <a:off x="0" y="0"/>
          <a:ext cx="0" cy="0"/>
          <a:chOff x="0" y="0"/>
          <a:chExt cx="0" cy="0"/>
        </a:xfrm>
      </p:grpSpPr>
      <p:pic>
        <p:nvPicPr>
          <p:cNvPr id="3" name="Afbeelding 2">
            <a:extLst>
              <a:ext uri="{FF2B5EF4-FFF2-40B4-BE49-F238E27FC236}">
                <a16:creationId xmlns:a16="http://schemas.microsoft.com/office/drawing/2014/main" id="{B88C4C48-32DF-32B1-4845-65E98946E185}"/>
              </a:ext>
            </a:extLst>
          </p:cNvPr>
          <p:cNvPicPr>
            <a:picLocks noChangeAspect="1"/>
          </p:cNvPicPr>
          <p:nvPr/>
        </p:nvPicPr>
        <p:blipFill>
          <a:blip r:embed="rId3"/>
          <a:stretch>
            <a:fillRect/>
          </a:stretch>
        </p:blipFill>
        <p:spPr>
          <a:xfrm>
            <a:off x="488463" y="5961891"/>
            <a:ext cx="510659" cy="503149"/>
          </a:xfrm>
          <a:prstGeom prst="rect">
            <a:avLst/>
          </a:prstGeom>
        </p:spPr>
      </p:pic>
      <p:sp>
        <p:nvSpPr>
          <p:cNvPr id="4" name="Tekstvak 3">
            <a:extLst>
              <a:ext uri="{FF2B5EF4-FFF2-40B4-BE49-F238E27FC236}">
                <a16:creationId xmlns:a16="http://schemas.microsoft.com/office/drawing/2014/main" id="{2BCAE303-4B69-390E-92B0-8281BC7F8B8A}"/>
              </a:ext>
            </a:extLst>
          </p:cNvPr>
          <p:cNvSpPr txBox="1"/>
          <p:nvPr/>
        </p:nvSpPr>
        <p:spPr>
          <a:xfrm>
            <a:off x="999122" y="5961891"/>
            <a:ext cx="1394340" cy="646331"/>
          </a:xfrm>
          <a:prstGeom prst="rect">
            <a:avLst/>
          </a:prstGeom>
          <a:noFill/>
        </p:spPr>
        <p:txBody>
          <a:bodyPr wrap="square">
            <a:spAutoFit/>
          </a:bodyPr>
          <a:lstStyle/>
          <a:p>
            <a:r>
              <a:rPr lang="nl-NL" sz="1800" dirty="0">
                <a:solidFill>
                  <a:srgbClr val="4DB3B3"/>
                </a:solidFill>
              </a:rPr>
              <a:t>FTO LONG</a:t>
            </a:r>
            <a:br>
              <a:rPr lang="nl-NL" sz="1800" dirty="0">
                <a:solidFill>
                  <a:srgbClr val="284067"/>
                </a:solidFill>
              </a:rPr>
            </a:br>
            <a:r>
              <a:rPr lang="nl-NL" sz="1800" i="1" dirty="0">
                <a:solidFill>
                  <a:srgbClr val="F99D54"/>
                </a:solidFill>
              </a:rPr>
              <a:t>2025</a:t>
            </a:r>
            <a:endParaRPr lang="nl-NL" i="1" dirty="0">
              <a:solidFill>
                <a:srgbClr val="F99D54"/>
              </a:solidFill>
            </a:endParaRPr>
          </a:p>
        </p:txBody>
      </p:sp>
      <p:sp>
        <p:nvSpPr>
          <p:cNvPr id="8" name="Tekstvak 7">
            <a:extLst>
              <a:ext uri="{FF2B5EF4-FFF2-40B4-BE49-F238E27FC236}">
                <a16:creationId xmlns:a16="http://schemas.microsoft.com/office/drawing/2014/main" id="{7494897B-9277-8A35-6A94-DEB45DFE4555}"/>
              </a:ext>
            </a:extLst>
          </p:cNvPr>
          <p:cNvSpPr txBox="1"/>
          <p:nvPr/>
        </p:nvSpPr>
        <p:spPr>
          <a:xfrm rot="16200000">
            <a:off x="-1878958" y="2344182"/>
            <a:ext cx="5911978" cy="1323439"/>
          </a:xfrm>
          <a:prstGeom prst="rect">
            <a:avLst/>
          </a:prstGeom>
          <a:noFill/>
        </p:spPr>
        <p:txBody>
          <a:bodyPr wrap="square">
            <a:spAutoFit/>
          </a:bodyPr>
          <a:lstStyle/>
          <a:p>
            <a:r>
              <a:rPr lang="nl-NL" sz="4000" dirty="0">
                <a:solidFill>
                  <a:srgbClr val="284067"/>
                </a:solidFill>
                <a:latin typeface="Baloo Bhaijaan" panose="03080902040302020200" pitchFamily="66" charset="-78"/>
                <a:cs typeface="Baloo Bhaijaan" panose="03080902040302020200" pitchFamily="66" charset="-78"/>
              </a:rPr>
              <a:t>AFSPRAKEN: </a:t>
            </a:r>
            <a:br>
              <a:rPr lang="nl-NL" sz="4000" dirty="0">
                <a:solidFill>
                  <a:srgbClr val="284067"/>
                </a:solidFill>
                <a:latin typeface="Baloo Bhaijaan" panose="03080902040302020200" pitchFamily="66" charset="-78"/>
                <a:cs typeface="Baloo Bhaijaan" panose="03080902040302020200" pitchFamily="66" charset="-78"/>
              </a:rPr>
            </a:br>
            <a:r>
              <a:rPr lang="nl-NL" sz="4000" dirty="0">
                <a:solidFill>
                  <a:srgbClr val="F2C348"/>
                </a:solidFill>
                <a:latin typeface="Baloo Bhaijaan" panose="03080902040302020200" pitchFamily="66" charset="-78"/>
                <a:cs typeface="Baloo Bhaijaan" panose="03080902040302020200" pitchFamily="66" charset="-78"/>
              </a:rPr>
              <a:t>KEUZE EN INSTRUCTIE</a:t>
            </a:r>
          </a:p>
        </p:txBody>
      </p:sp>
      <p:sp>
        <p:nvSpPr>
          <p:cNvPr id="5" name="Tekstvak 4">
            <a:extLst>
              <a:ext uri="{FF2B5EF4-FFF2-40B4-BE49-F238E27FC236}">
                <a16:creationId xmlns:a16="http://schemas.microsoft.com/office/drawing/2014/main" id="{5F2913BB-CF3F-298A-33EC-C3C2669D19A2}"/>
              </a:ext>
            </a:extLst>
          </p:cNvPr>
          <p:cNvSpPr txBox="1"/>
          <p:nvPr/>
        </p:nvSpPr>
        <p:spPr>
          <a:xfrm>
            <a:off x="2545266" y="1789230"/>
            <a:ext cx="6094140" cy="584775"/>
          </a:xfrm>
          <a:prstGeom prst="rect">
            <a:avLst/>
          </a:prstGeom>
          <a:noFill/>
        </p:spPr>
        <p:txBody>
          <a:bodyPr wrap="square">
            <a:spAutoFit/>
          </a:bodyPr>
          <a:lstStyle/>
          <a:p>
            <a:r>
              <a:rPr lang="nl-NL" sz="3200" dirty="0">
                <a:solidFill>
                  <a:srgbClr val="4DB3B3"/>
                </a:solidFill>
                <a:latin typeface="Baloo Bhaijaan" panose="03080902040302020200" pitchFamily="66" charset="-78"/>
                <a:cs typeface="Baloo Bhaijaan" panose="03080902040302020200" pitchFamily="66" charset="-78"/>
              </a:rPr>
              <a:t>AFSPRAKEN</a:t>
            </a:r>
          </a:p>
        </p:txBody>
      </p:sp>
      <p:sp>
        <p:nvSpPr>
          <p:cNvPr id="6" name="Tekstvak 5">
            <a:extLst>
              <a:ext uri="{FF2B5EF4-FFF2-40B4-BE49-F238E27FC236}">
                <a16:creationId xmlns:a16="http://schemas.microsoft.com/office/drawing/2014/main" id="{2536EAE0-2DD7-C9CF-AC71-19E834B4F966}"/>
              </a:ext>
            </a:extLst>
          </p:cNvPr>
          <p:cNvSpPr txBox="1"/>
          <p:nvPr/>
        </p:nvSpPr>
        <p:spPr>
          <a:xfrm>
            <a:off x="2545266" y="2374005"/>
            <a:ext cx="7952818" cy="830997"/>
          </a:xfrm>
          <a:prstGeom prst="rect">
            <a:avLst/>
          </a:prstGeom>
          <a:noFill/>
        </p:spPr>
        <p:txBody>
          <a:bodyPr wrap="none" rtlCol="0">
            <a:spAutoFit/>
          </a:bodyPr>
          <a:lstStyle/>
          <a:p>
            <a:r>
              <a:rPr lang="nl-NL" sz="2400" dirty="0"/>
              <a:t>Welke keus maken we wat betreft het voorschrijven </a:t>
            </a:r>
          </a:p>
          <a:p>
            <a:r>
              <a:rPr lang="nl-NL" sz="2400" dirty="0"/>
              <a:t>en uitgifte van medicatie?</a:t>
            </a:r>
          </a:p>
        </p:txBody>
      </p:sp>
      <p:pic>
        <p:nvPicPr>
          <p:cNvPr id="2" name="Picture 2">
            <a:extLst>
              <a:ext uri="{FF2B5EF4-FFF2-40B4-BE49-F238E27FC236}">
                <a16:creationId xmlns:a16="http://schemas.microsoft.com/office/drawing/2014/main" id="{A7582E11-5769-6880-964E-0E83577AD94F}"/>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0566654" y="1062609"/>
            <a:ext cx="1409700" cy="819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50190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A6B022-D8F8-1344-530E-DC87134E9031}"/>
            </a:ext>
          </a:extLst>
        </p:cNvPr>
        <p:cNvGrpSpPr/>
        <p:nvPr/>
      </p:nvGrpSpPr>
      <p:grpSpPr>
        <a:xfrm>
          <a:off x="0" y="0"/>
          <a:ext cx="0" cy="0"/>
          <a:chOff x="0" y="0"/>
          <a:chExt cx="0" cy="0"/>
        </a:xfrm>
      </p:grpSpPr>
      <p:pic>
        <p:nvPicPr>
          <p:cNvPr id="3" name="Afbeelding 2">
            <a:extLst>
              <a:ext uri="{FF2B5EF4-FFF2-40B4-BE49-F238E27FC236}">
                <a16:creationId xmlns:a16="http://schemas.microsoft.com/office/drawing/2014/main" id="{9225DF7F-7E66-F1C0-006F-06489AA53A17}"/>
              </a:ext>
            </a:extLst>
          </p:cNvPr>
          <p:cNvPicPr>
            <a:picLocks noChangeAspect="1"/>
          </p:cNvPicPr>
          <p:nvPr/>
        </p:nvPicPr>
        <p:blipFill>
          <a:blip r:embed="rId3"/>
          <a:stretch>
            <a:fillRect/>
          </a:stretch>
        </p:blipFill>
        <p:spPr>
          <a:xfrm>
            <a:off x="526411" y="5927568"/>
            <a:ext cx="510659" cy="503149"/>
          </a:xfrm>
          <a:prstGeom prst="rect">
            <a:avLst/>
          </a:prstGeom>
        </p:spPr>
      </p:pic>
      <p:sp>
        <p:nvSpPr>
          <p:cNvPr id="4" name="Tekstvak 3">
            <a:extLst>
              <a:ext uri="{FF2B5EF4-FFF2-40B4-BE49-F238E27FC236}">
                <a16:creationId xmlns:a16="http://schemas.microsoft.com/office/drawing/2014/main" id="{F682A8D8-4A30-8BA4-6E70-131B2E2D09C5}"/>
              </a:ext>
            </a:extLst>
          </p:cNvPr>
          <p:cNvSpPr txBox="1"/>
          <p:nvPr/>
        </p:nvSpPr>
        <p:spPr>
          <a:xfrm>
            <a:off x="1037070" y="5927568"/>
            <a:ext cx="1394340" cy="646331"/>
          </a:xfrm>
          <a:prstGeom prst="rect">
            <a:avLst/>
          </a:prstGeom>
          <a:noFill/>
        </p:spPr>
        <p:txBody>
          <a:bodyPr wrap="square">
            <a:spAutoFit/>
          </a:bodyPr>
          <a:lstStyle/>
          <a:p>
            <a:r>
              <a:rPr lang="nl-NL" sz="1800" dirty="0">
                <a:solidFill>
                  <a:srgbClr val="4DB3B3"/>
                </a:solidFill>
              </a:rPr>
              <a:t>FTO LONG</a:t>
            </a:r>
            <a:br>
              <a:rPr lang="nl-NL" sz="1800" dirty="0">
                <a:solidFill>
                  <a:srgbClr val="284067"/>
                </a:solidFill>
              </a:rPr>
            </a:br>
            <a:r>
              <a:rPr lang="nl-NL" sz="1800" i="1" dirty="0">
                <a:solidFill>
                  <a:srgbClr val="F99D54"/>
                </a:solidFill>
              </a:rPr>
              <a:t>2025</a:t>
            </a:r>
            <a:endParaRPr lang="nl-NL" i="1" dirty="0">
              <a:solidFill>
                <a:srgbClr val="F99D54"/>
              </a:solidFill>
            </a:endParaRPr>
          </a:p>
        </p:txBody>
      </p:sp>
      <p:sp>
        <p:nvSpPr>
          <p:cNvPr id="8" name="Tekstvak 7">
            <a:extLst>
              <a:ext uri="{FF2B5EF4-FFF2-40B4-BE49-F238E27FC236}">
                <a16:creationId xmlns:a16="http://schemas.microsoft.com/office/drawing/2014/main" id="{ABAD0CD7-0214-0B65-ACDB-1608E8E68FB1}"/>
              </a:ext>
            </a:extLst>
          </p:cNvPr>
          <p:cNvSpPr txBox="1"/>
          <p:nvPr/>
        </p:nvSpPr>
        <p:spPr>
          <a:xfrm rot="16200000">
            <a:off x="-1737226" y="2202450"/>
            <a:ext cx="5628514" cy="1323439"/>
          </a:xfrm>
          <a:prstGeom prst="rect">
            <a:avLst/>
          </a:prstGeom>
          <a:noFill/>
        </p:spPr>
        <p:txBody>
          <a:bodyPr wrap="square">
            <a:spAutoFit/>
          </a:bodyPr>
          <a:lstStyle/>
          <a:p>
            <a:r>
              <a:rPr lang="nl-NL" sz="4000" dirty="0">
                <a:solidFill>
                  <a:srgbClr val="284067"/>
                </a:solidFill>
                <a:latin typeface="Baloo Bhaijaan" panose="03080902040302020200" pitchFamily="66" charset="-78"/>
                <a:cs typeface="Baloo Bhaijaan" panose="03080902040302020200" pitchFamily="66" charset="-78"/>
              </a:rPr>
              <a:t>AFSPRAKEN: </a:t>
            </a:r>
            <a:br>
              <a:rPr lang="nl-NL" sz="4000" dirty="0">
                <a:solidFill>
                  <a:srgbClr val="284067"/>
                </a:solidFill>
                <a:latin typeface="Baloo Bhaijaan" panose="03080902040302020200" pitchFamily="66" charset="-78"/>
                <a:cs typeface="Baloo Bhaijaan" panose="03080902040302020200" pitchFamily="66" charset="-78"/>
              </a:rPr>
            </a:br>
            <a:r>
              <a:rPr lang="nl-NL" sz="4000" dirty="0">
                <a:solidFill>
                  <a:srgbClr val="F2C348"/>
                </a:solidFill>
                <a:latin typeface="Baloo Bhaijaan" panose="03080902040302020200" pitchFamily="66" charset="-78"/>
                <a:cs typeface="Baloo Bhaijaan" panose="03080902040302020200" pitchFamily="66" charset="-78"/>
              </a:rPr>
              <a:t>MONITORING</a:t>
            </a:r>
          </a:p>
        </p:txBody>
      </p:sp>
      <p:graphicFrame>
        <p:nvGraphicFramePr>
          <p:cNvPr id="5" name="Tabel 4">
            <a:extLst>
              <a:ext uri="{FF2B5EF4-FFF2-40B4-BE49-F238E27FC236}">
                <a16:creationId xmlns:a16="http://schemas.microsoft.com/office/drawing/2014/main" id="{B5C8563D-F603-CBBD-0417-A0951E414A7C}"/>
              </a:ext>
            </a:extLst>
          </p:cNvPr>
          <p:cNvGraphicFramePr>
            <a:graphicFrameLocks noGrp="1"/>
          </p:cNvGraphicFramePr>
          <p:nvPr>
            <p:extLst>
              <p:ext uri="{D42A27DB-BD31-4B8C-83A1-F6EECF244321}">
                <p14:modId xmlns:p14="http://schemas.microsoft.com/office/powerpoint/2010/main" val="1184962131"/>
              </p:ext>
            </p:extLst>
          </p:nvPr>
        </p:nvGraphicFramePr>
        <p:xfrm>
          <a:off x="2031002" y="1051560"/>
          <a:ext cx="8402302" cy="4269038"/>
        </p:xfrm>
        <a:graphic>
          <a:graphicData uri="http://schemas.openxmlformats.org/drawingml/2006/table">
            <a:tbl>
              <a:tblPr firstRow="1" firstCol="1" bandRow="1">
                <a:tableStyleId>{5C22544A-7EE6-4342-B048-85BDC9FD1C3A}</a:tableStyleId>
              </a:tblPr>
              <a:tblGrid>
                <a:gridCol w="1731985">
                  <a:extLst>
                    <a:ext uri="{9D8B030D-6E8A-4147-A177-3AD203B41FA5}">
                      <a16:colId xmlns:a16="http://schemas.microsoft.com/office/drawing/2014/main" val="2834290457"/>
                    </a:ext>
                  </a:extLst>
                </a:gridCol>
                <a:gridCol w="6670317">
                  <a:extLst>
                    <a:ext uri="{9D8B030D-6E8A-4147-A177-3AD203B41FA5}">
                      <a16:colId xmlns:a16="http://schemas.microsoft.com/office/drawing/2014/main" val="1631606564"/>
                    </a:ext>
                  </a:extLst>
                </a:gridCol>
              </a:tblGrid>
              <a:tr h="4269038">
                <a:tc>
                  <a:txBody>
                    <a:bodyPr/>
                    <a:lstStyle/>
                    <a:p>
                      <a:pPr>
                        <a:buNone/>
                      </a:pPr>
                      <a:r>
                        <a:rPr lang="nl-NL" sz="1800" dirty="0">
                          <a:effectLst/>
                        </a:rPr>
                        <a:t>Jaarlijkse </a:t>
                      </a:r>
                    </a:p>
                    <a:p>
                      <a:pPr>
                        <a:buNone/>
                      </a:pPr>
                      <a:r>
                        <a:rPr lang="nl-NL" sz="1800" dirty="0">
                          <a:effectLst/>
                        </a:rPr>
                        <a:t>monitoring</a:t>
                      </a:r>
                      <a:endParaRPr lang="nl-NL" sz="2000" dirty="0">
                        <a:effectLst/>
                        <a:latin typeface="Calibri Light" panose="020F0302020204030204" pitchFamily="34" charset="0"/>
                        <a:ea typeface="Calibri" panose="020F0502020204030204" pitchFamily="34" charset="0"/>
                        <a:cs typeface="Calibri Light (Koppen)"/>
                      </a:endParaRPr>
                    </a:p>
                  </a:txBody>
                  <a:tcPr marL="47625" marR="47625" marT="9525" marB="9525"/>
                </a:tc>
                <a:tc>
                  <a:txBody>
                    <a:bodyPr/>
                    <a:lstStyle/>
                    <a:p>
                      <a:pPr marL="342900" lvl="0" indent="-342900">
                        <a:buFont typeface="+mj-lt"/>
                        <a:buAutoNum type="arabicPeriod"/>
                      </a:pPr>
                      <a:r>
                        <a:rPr lang="nl-NL" sz="1800" dirty="0" err="1">
                          <a:effectLst/>
                        </a:rPr>
                        <a:t>Overgebruik</a:t>
                      </a:r>
                      <a:r>
                        <a:rPr lang="nl-NL" sz="1800" dirty="0">
                          <a:effectLst/>
                        </a:rPr>
                        <a:t> SABA: doorgeven aan huisarts bij signaleren, ook jaarlijks een uitdraai maken door apotheek.</a:t>
                      </a:r>
                      <a:endParaRPr lang="nl-NL" sz="2000" dirty="0">
                        <a:effectLst/>
                      </a:endParaRPr>
                    </a:p>
                    <a:p>
                      <a:pPr marL="342900" lvl="0" indent="-342900">
                        <a:buFont typeface="+mj-lt"/>
                        <a:buAutoNum type="arabicPeriod"/>
                      </a:pPr>
                      <a:r>
                        <a:rPr lang="nl-NL" sz="1800" dirty="0">
                          <a:effectLst/>
                        </a:rPr>
                        <a:t>ICS bij COPD: POH gaat dit in het jaargesprek meenemen. </a:t>
                      </a:r>
                      <a:endParaRPr lang="nl-NL" sz="2000" dirty="0">
                        <a:effectLst/>
                      </a:endParaRPr>
                    </a:p>
                    <a:p>
                      <a:pPr marL="342900" lvl="0" indent="-342900">
                        <a:buFont typeface="+mj-lt"/>
                        <a:buAutoNum type="arabicPeriod"/>
                      </a:pPr>
                      <a:r>
                        <a:rPr lang="nl-NL" sz="1800" dirty="0">
                          <a:effectLst/>
                        </a:rPr>
                        <a:t>Meerdere inhalatoren: </a:t>
                      </a:r>
                      <a:endParaRPr lang="nl-NL" sz="2000" dirty="0">
                        <a:effectLst/>
                      </a:endParaRPr>
                    </a:p>
                    <a:p>
                      <a:pPr marL="742950" lvl="1" indent="-285750">
                        <a:buFont typeface="+mj-lt"/>
                        <a:buAutoNum type="alphaLcPeriod"/>
                      </a:pPr>
                      <a:r>
                        <a:rPr lang="nl-NL" sz="1800" dirty="0">
                          <a:effectLst/>
                        </a:rPr>
                        <a:t>apotheek maakt jaarlijks een uitdraai</a:t>
                      </a:r>
                      <a:endParaRPr lang="nl-NL" sz="2000" dirty="0">
                        <a:effectLst/>
                      </a:endParaRPr>
                    </a:p>
                    <a:p>
                      <a:pPr marL="742950" lvl="1" indent="-285750">
                        <a:buFont typeface="+mj-lt"/>
                        <a:buAutoNum type="alphaLcPeriod"/>
                      </a:pPr>
                      <a:r>
                        <a:rPr lang="nl-NL" sz="1800" dirty="0">
                          <a:effectLst/>
                        </a:rPr>
                        <a:t>apotheek neemt het mee in het jaargesprek</a:t>
                      </a:r>
                      <a:endParaRPr lang="nl-NL" sz="2000" dirty="0">
                        <a:effectLst/>
                      </a:endParaRPr>
                    </a:p>
                    <a:p>
                      <a:pPr marL="742950" lvl="1" indent="-285750">
                        <a:buFont typeface="+mj-lt"/>
                        <a:buAutoNum type="alphaLcPeriod"/>
                      </a:pPr>
                      <a:r>
                        <a:rPr lang="nl-NL" sz="1800" dirty="0">
                          <a:effectLst/>
                        </a:rPr>
                        <a:t>we gaan communiceren dat patiënten hun materiaal meenemen naar jaargesprek en consult bij POH</a:t>
                      </a:r>
                    </a:p>
                    <a:p>
                      <a:pPr marL="742950" lvl="1" indent="-285750">
                        <a:buFont typeface="+mj-lt"/>
                        <a:buAutoNum type="alphaLcPeriod"/>
                      </a:pPr>
                      <a:r>
                        <a:rPr lang="nl-NL" sz="1800" dirty="0">
                          <a:effectLst/>
                        </a:rPr>
                        <a:t>bij bewuste keus duidelijk vermelden</a:t>
                      </a:r>
                    </a:p>
                    <a:p>
                      <a:pPr marL="742950" lvl="1" indent="-285750">
                        <a:buFont typeface="+mj-lt"/>
                        <a:buAutoNum type="alphaLcPeriod"/>
                      </a:pPr>
                      <a:endParaRPr lang="nl-NL" sz="2000" dirty="0">
                        <a:effectLst/>
                        <a:latin typeface="Calibri Light" panose="020F0302020204030204" pitchFamily="34" charset="0"/>
                        <a:ea typeface="Calibri" panose="020F0502020204030204" pitchFamily="34" charset="0"/>
                        <a:cs typeface="Calibri Light (Koppen)"/>
                      </a:endParaRPr>
                    </a:p>
                  </a:txBody>
                  <a:tcPr marL="47625" marR="47625" marT="9525" marB="9525"/>
                </a:tc>
                <a:extLst>
                  <a:ext uri="{0D108BD9-81ED-4DB2-BD59-A6C34878D82A}">
                    <a16:rowId xmlns:a16="http://schemas.microsoft.com/office/drawing/2014/main" val="1061276685"/>
                  </a:ext>
                </a:extLst>
              </a:tr>
            </a:tbl>
          </a:graphicData>
        </a:graphic>
      </p:graphicFrame>
      <p:pic>
        <p:nvPicPr>
          <p:cNvPr id="2" name="Picture 2">
            <a:extLst>
              <a:ext uri="{FF2B5EF4-FFF2-40B4-BE49-F238E27FC236}">
                <a16:creationId xmlns:a16="http://schemas.microsoft.com/office/drawing/2014/main" id="{67825377-B9D0-6148-F5FA-DCD71A229406}"/>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0566654" y="1062609"/>
            <a:ext cx="1409700" cy="819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54370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0B33F3-22CE-983A-41DD-26F935DB43C3}"/>
            </a:ext>
          </a:extLst>
        </p:cNvPr>
        <p:cNvGrpSpPr/>
        <p:nvPr/>
      </p:nvGrpSpPr>
      <p:grpSpPr>
        <a:xfrm>
          <a:off x="0" y="0"/>
          <a:ext cx="0" cy="0"/>
          <a:chOff x="0" y="0"/>
          <a:chExt cx="0" cy="0"/>
        </a:xfrm>
      </p:grpSpPr>
      <p:pic>
        <p:nvPicPr>
          <p:cNvPr id="3" name="Afbeelding 2">
            <a:extLst>
              <a:ext uri="{FF2B5EF4-FFF2-40B4-BE49-F238E27FC236}">
                <a16:creationId xmlns:a16="http://schemas.microsoft.com/office/drawing/2014/main" id="{6F7EB6B4-F601-2980-2C15-A6F22F89D5FC}"/>
              </a:ext>
            </a:extLst>
          </p:cNvPr>
          <p:cNvPicPr>
            <a:picLocks noChangeAspect="1"/>
          </p:cNvPicPr>
          <p:nvPr/>
        </p:nvPicPr>
        <p:blipFill>
          <a:blip r:embed="rId3"/>
          <a:stretch>
            <a:fillRect/>
          </a:stretch>
        </p:blipFill>
        <p:spPr>
          <a:xfrm>
            <a:off x="415310" y="5975942"/>
            <a:ext cx="510659" cy="503149"/>
          </a:xfrm>
          <a:prstGeom prst="rect">
            <a:avLst/>
          </a:prstGeom>
        </p:spPr>
      </p:pic>
      <p:sp>
        <p:nvSpPr>
          <p:cNvPr id="4" name="Tekstvak 3">
            <a:extLst>
              <a:ext uri="{FF2B5EF4-FFF2-40B4-BE49-F238E27FC236}">
                <a16:creationId xmlns:a16="http://schemas.microsoft.com/office/drawing/2014/main" id="{B5EEBCAD-A9BB-8F5D-4738-884DD7981AF3}"/>
              </a:ext>
            </a:extLst>
          </p:cNvPr>
          <p:cNvSpPr txBox="1"/>
          <p:nvPr/>
        </p:nvSpPr>
        <p:spPr>
          <a:xfrm>
            <a:off x="920172" y="5904352"/>
            <a:ext cx="1394340" cy="646331"/>
          </a:xfrm>
          <a:prstGeom prst="rect">
            <a:avLst/>
          </a:prstGeom>
          <a:noFill/>
        </p:spPr>
        <p:txBody>
          <a:bodyPr wrap="square">
            <a:spAutoFit/>
          </a:bodyPr>
          <a:lstStyle/>
          <a:p>
            <a:r>
              <a:rPr lang="nl-NL" sz="1800" dirty="0">
                <a:solidFill>
                  <a:srgbClr val="4DB3B3"/>
                </a:solidFill>
              </a:rPr>
              <a:t>FTO LONG</a:t>
            </a:r>
            <a:br>
              <a:rPr lang="nl-NL" sz="1800" dirty="0">
                <a:solidFill>
                  <a:srgbClr val="284067"/>
                </a:solidFill>
              </a:rPr>
            </a:br>
            <a:r>
              <a:rPr lang="nl-NL" sz="1800" i="1" dirty="0">
                <a:solidFill>
                  <a:srgbClr val="F99D54"/>
                </a:solidFill>
              </a:rPr>
              <a:t>2025</a:t>
            </a:r>
            <a:endParaRPr lang="nl-NL" i="1" dirty="0">
              <a:solidFill>
                <a:srgbClr val="F99D54"/>
              </a:solidFill>
            </a:endParaRPr>
          </a:p>
        </p:txBody>
      </p:sp>
      <p:sp>
        <p:nvSpPr>
          <p:cNvPr id="8" name="Tekstvak 7">
            <a:extLst>
              <a:ext uri="{FF2B5EF4-FFF2-40B4-BE49-F238E27FC236}">
                <a16:creationId xmlns:a16="http://schemas.microsoft.com/office/drawing/2014/main" id="{AE61B278-99BC-E357-1D21-90CDFF00A761}"/>
              </a:ext>
            </a:extLst>
          </p:cNvPr>
          <p:cNvSpPr txBox="1"/>
          <p:nvPr/>
        </p:nvSpPr>
        <p:spPr>
          <a:xfrm rot="16200000">
            <a:off x="-1958849" y="2220872"/>
            <a:ext cx="6071758" cy="1323439"/>
          </a:xfrm>
          <a:prstGeom prst="rect">
            <a:avLst/>
          </a:prstGeom>
          <a:noFill/>
        </p:spPr>
        <p:txBody>
          <a:bodyPr wrap="square">
            <a:spAutoFit/>
          </a:bodyPr>
          <a:lstStyle/>
          <a:p>
            <a:r>
              <a:rPr lang="nl-NL" sz="4000" dirty="0">
                <a:solidFill>
                  <a:srgbClr val="284067"/>
                </a:solidFill>
                <a:latin typeface="Baloo Bhaijaan" panose="03080902040302020200" pitchFamily="66" charset="-78"/>
                <a:cs typeface="Baloo Bhaijaan" panose="03080902040302020200" pitchFamily="66" charset="-78"/>
              </a:rPr>
              <a:t>AFSPRAKEN: </a:t>
            </a:r>
            <a:br>
              <a:rPr lang="nl-NL" sz="4000" dirty="0">
                <a:solidFill>
                  <a:srgbClr val="284067"/>
                </a:solidFill>
                <a:latin typeface="Baloo Bhaijaan" panose="03080902040302020200" pitchFamily="66" charset="-78"/>
                <a:cs typeface="Baloo Bhaijaan" panose="03080902040302020200" pitchFamily="66" charset="-78"/>
              </a:rPr>
            </a:br>
            <a:r>
              <a:rPr lang="nl-NL" sz="4000" dirty="0">
                <a:solidFill>
                  <a:srgbClr val="F2C348"/>
                </a:solidFill>
                <a:latin typeface="Baloo Bhaijaan" panose="03080902040302020200" pitchFamily="66" charset="-78"/>
                <a:cs typeface="Baloo Bhaijaan" panose="03080902040302020200" pitchFamily="66" charset="-78"/>
              </a:rPr>
              <a:t>Monitoring</a:t>
            </a:r>
          </a:p>
        </p:txBody>
      </p:sp>
      <p:sp>
        <p:nvSpPr>
          <p:cNvPr id="5" name="Tekstvak 4">
            <a:extLst>
              <a:ext uri="{FF2B5EF4-FFF2-40B4-BE49-F238E27FC236}">
                <a16:creationId xmlns:a16="http://schemas.microsoft.com/office/drawing/2014/main" id="{34E8B923-AA75-725A-234B-7D29484E3C31}"/>
              </a:ext>
            </a:extLst>
          </p:cNvPr>
          <p:cNvSpPr txBox="1"/>
          <p:nvPr/>
        </p:nvSpPr>
        <p:spPr>
          <a:xfrm>
            <a:off x="2545266" y="1789230"/>
            <a:ext cx="6094140" cy="584775"/>
          </a:xfrm>
          <a:prstGeom prst="rect">
            <a:avLst/>
          </a:prstGeom>
          <a:noFill/>
        </p:spPr>
        <p:txBody>
          <a:bodyPr wrap="square">
            <a:spAutoFit/>
          </a:bodyPr>
          <a:lstStyle/>
          <a:p>
            <a:r>
              <a:rPr lang="nl-NL" sz="3200" dirty="0">
                <a:solidFill>
                  <a:srgbClr val="4DB3B3"/>
                </a:solidFill>
                <a:latin typeface="Baloo Bhaijaan" panose="03080902040302020200" pitchFamily="66" charset="-78"/>
                <a:cs typeface="Baloo Bhaijaan" panose="03080902040302020200" pitchFamily="66" charset="-78"/>
              </a:rPr>
              <a:t>AFSPRAKEN</a:t>
            </a:r>
          </a:p>
        </p:txBody>
      </p:sp>
      <p:sp>
        <p:nvSpPr>
          <p:cNvPr id="6" name="Tekstvak 5">
            <a:extLst>
              <a:ext uri="{FF2B5EF4-FFF2-40B4-BE49-F238E27FC236}">
                <a16:creationId xmlns:a16="http://schemas.microsoft.com/office/drawing/2014/main" id="{FCA47F32-2CC3-5CE7-D224-B353ED652D50}"/>
              </a:ext>
            </a:extLst>
          </p:cNvPr>
          <p:cNvSpPr txBox="1"/>
          <p:nvPr/>
        </p:nvSpPr>
        <p:spPr>
          <a:xfrm>
            <a:off x="2545266" y="2374005"/>
            <a:ext cx="6238824" cy="830997"/>
          </a:xfrm>
          <a:prstGeom prst="rect">
            <a:avLst/>
          </a:prstGeom>
          <a:noFill/>
        </p:spPr>
        <p:txBody>
          <a:bodyPr wrap="none" rtlCol="0">
            <a:spAutoFit/>
          </a:bodyPr>
          <a:lstStyle/>
          <a:p>
            <a:r>
              <a:rPr lang="nl-NL" sz="2400" dirty="0"/>
              <a:t>Welke keus maken we wat betreft monitoring?</a:t>
            </a:r>
          </a:p>
          <a:p>
            <a:r>
              <a:rPr lang="nl-NL" sz="2400" dirty="0"/>
              <a:t>Hoe willen we terugkoppeling?</a:t>
            </a:r>
          </a:p>
        </p:txBody>
      </p:sp>
      <p:pic>
        <p:nvPicPr>
          <p:cNvPr id="2" name="Picture 2">
            <a:extLst>
              <a:ext uri="{FF2B5EF4-FFF2-40B4-BE49-F238E27FC236}">
                <a16:creationId xmlns:a16="http://schemas.microsoft.com/office/drawing/2014/main" id="{000C112B-4E6C-EA8C-94FF-0FFF8BD68681}"/>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0566654" y="1062609"/>
            <a:ext cx="1409700" cy="819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79334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D71CE7-35C6-A21B-A642-FA0C2E450BC6}"/>
            </a:ext>
          </a:extLst>
        </p:cNvPr>
        <p:cNvGrpSpPr/>
        <p:nvPr/>
      </p:nvGrpSpPr>
      <p:grpSpPr>
        <a:xfrm>
          <a:off x="0" y="0"/>
          <a:ext cx="0" cy="0"/>
          <a:chOff x="0" y="0"/>
          <a:chExt cx="0" cy="0"/>
        </a:xfrm>
      </p:grpSpPr>
      <p:pic>
        <p:nvPicPr>
          <p:cNvPr id="3" name="Afbeelding 2">
            <a:extLst>
              <a:ext uri="{FF2B5EF4-FFF2-40B4-BE49-F238E27FC236}">
                <a16:creationId xmlns:a16="http://schemas.microsoft.com/office/drawing/2014/main" id="{FE54FF68-0534-5A31-56A5-704B615C0DAE}"/>
              </a:ext>
            </a:extLst>
          </p:cNvPr>
          <p:cNvPicPr>
            <a:picLocks noChangeAspect="1"/>
          </p:cNvPicPr>
          <p:nvPr/>
        </p:nvPicPr>
        <p:blipFill>
          <a:blip r:embed="rId3"/>
          <a:stretch>
            <a:fillRect/>
          </a:stretch>
        </p:blipFill>
        <p:spPr>
          <a:xfrm>
            <a:off x="508329" y="6014550"/>
            <a:ext cx="510659" cy="503149"/>
          </a:xfrm>
          <a:prstGeom prst="rect">
            <a:avLst/>
          </a:prstGeom>
        </p:spPr>
      </p:pic>
      <p:sp>
        <p:nvSpPr>
          <p:cNvPr id="4" name="Tekstvak 3">
            <a:extLst>
              <a:ext uri="{FF2B5EF4-FFF2-40B4-BE49-F238E27FC236}">
                <a16:creationId xmlns:a16="http://schemas.microsoft.com/office/drawing/2014/main" id="{852BE59B-E5A8-E64A-9348-127328337E5C}"/>
              </a:ext>
            </a:extLst>
          </p:cNvPr>
          <p:cNvSpPr txBox="1"/>
          <p:nvPr/>
        </p:nvSpPr>
        <p:spPr>
          <a:xfrm>
            <a:off x="1018988" y="6015467"/>
            <a:ext cx="1394340" cy="646331"/>
          </a:xfrm>
          <a:prstGeom prst="rect">
            <a:avLst/>
          </a:prstGeom>
          <a:noFill/>
        </p:spPr>
        <p:txBody>
          <a:bodyPr wrap="square">
            <a:spAutoFit/>
          </a:bodyPr>
          <a:lstStyle/>
          <a:p>
            <a:r>
              <a:rPr lang="nl-NL" sz="1800" dirty="0">
                <a:solidFill>
                  <a:srgbClr val="4DB3B3"/>
                </a:solidFill>
              </a:rPr>
              <a:t>FTO LONG</a:t>
            </a:r>
            <a:br>
              <a:rPr lang="nl-NL" sz="1800" dirty="0">
                <a:solidFill>
                  <a:srgbClr val="284067"/>
                </a:solidFill>
              </a:rPr>
            </a:br>
            <a:r>
              <a:rPr lang="nl-NL" sz="1800" i="1" dirty="0">
                <a:solidFill>
                  <a:srgbClr val="F99D54"/>
                </a:solidFill>
              </a:rPr>
              <a:t>2025</a:t>
            </a:r>
            <a:endParaRPr lang="nl-NL" i="1" dirty="0">
              <a:solidFill>
                <a:srgbClr val="F99D54"/>
              </a:solidFill>
            </a:endParaRPr>
          </a:p>
        </p:txBody>
      </p:sp>
      <p:sp>
        <p:nvSpPr>
          <p:cNvPr id="8" name="Tekstvak 7">
            <a:extLst>
              <a:ext uri="{FF2B5EF4-FFF2-40B4-BE49-F238E27FC236}">
                <a16:creationId xmlns:a16="http://schemas.microsoft.com/office/drawing/2014/main" id="{2641D4DF-76F0-23B2-5BA3-3169B4341BAD}"/>
              </a:ext>
            </a:extLst>
          </p:cNvPr>
          <p:cNvSpPr txBox="1"/>
          <p:nvPr/>
        </p:nvSpPr>
        <p:spPr>
          <a:xfrm rot="16200000">
            <a:off x="-1833238" y="2298462"/>
            <a:ext cx="5820538" cy="1323439"/>
          </a:xfrm>
          <a:prstGeom prst="rect">
            <a:avLst/>
          </a:prstGeom>
          <a:noFill/>
        </p:spPr>
        <p:txBody>
          <a:bodyPr wrap="square">
            <a:spAutoFit/>
          </a:bodyPr>
          <a:lstStyle/>
          <a:p>
            <a:r>
              <a:rPr lang="nl-NL" sz="4000" dirty="0">
                <a:solidFill>
                  <a:srgbClr val="284067"/>
                </a:solidFill>
                <a:latin typeface="Baloo Bhaijaan" panose="03080902040302020200" pitchFamily="66" charset="-78"/>
                <a:cs typeface="Baloo Bhaijaan" panose="03080902040302020200" pitchFamily="66" charset="-78"/>
              </a:rPr>
              <a:t>AFSPRAKEN</a:t>
            </a:r>
            <a:br>
              <a:rPr lang="nl-NL" sz="4000" dirty="0">
                <a:solidFill>
                  <a:srgbClr val="284067"/>
                </a:solidFill>
                <a:latin typeface="Baloo Bhaijaan" panose="03080902040302020200" pitchFamily="66" charset="-78"/>
                <a:cs typeface="Baloo Bhaijaan" panose="03080902040302020200" pitchFamily="66" charset="-78"/>
              </a:rPr>
            </a:br>
            <a:r>
              <a:rPr lang="nl-NL" sz="4000" dirty="0">
                <a:solidFill>
                  <a:srgbClr val="F2C348"/>
                </a:solidFill>
                <a:latin typeface="Baloo Bhaijaan" panose="03080902040302020200" pitchFamily="66" charset="-78"/>
                <a:cs typeface="Baloo Bhaijaan" panose="03080902040302020200" pitchFamily="66" charset="-78"/>
              </a:rPr>
              <a:t>CASUS</a:t>
            </a:r>
          </a:p>
        </p:txBody>
      </p:sp>
      <p:sp>
        <p:nvSpPr>
          <p:cNvPr id="6" name="Tekstvak 5">
            <a:extLst>
              <a:ext uri="{FF2B5EF4-FFF2-40B4-BE49-F238E27FC236}">
                <a16:creationId xmlns:a16="http://schemas.microsoft.com/office/drawing/2014/main" id="{360C8FFD-0694-15A4-E2E7-E251D130E952}"/>
              </a:ext>
            </a:extLst>
          </p:cNvPr>
          <p:cNvSpPr txBox="1"/>
          <p:nvPr/>
        </p:nvSpPr>
        <p:spPr>
          <a:xfrm>
            <a:off x="2627539" y="518048"/>
            <a:ext cx="3768795" cy="5632311"/>
          </a:xfrm>
          <a:prstGeom prst="rect">
            <a:avLst/>
          </a:prstGeom>
          <a:noFill/>
        </p:spPr>
        <p:txBody>
          <a:bodyPr wrap="square">
            <a:spAutoFit/>
          </a:bodyPr>
          <a:lstStyle/>
          <a:p>
            <a:pPr>
              <a:buNone/>
            </a:pPr>
            <a:r>
              <a:rPr lang="nl-NL" sz="2000" dirty="0">
                <a:solidFill>
                  <a:srgbClr val="4DB3B3"/>
                </a:solidFill>
                <a:effectLst/>
                <a:latin typeface="Aptos,Bold"/>
              </a:rPr>
              <a:t>Casus: Marije (astma) </a:t>
            </a:r>
            <a:endParaRPr lang="nl-NL" sz="2000" dirty="0">
              <a:solidFill>
                <a:srgbClr val="4DB3B3"/>
              </a:solidFill>
              <a:effectLst/>
            </a:endParaRPr>
          </a:p>
          <a:p>
            <a:pPr>
              <a:buNone/>
            </a:pPr>
            <a:r>
              <a:rPr lang="nl-NL" sz="2000" dirty="0">
                <a:effectLst/>
                <a:latin typeface="Aptos" panose="020B0004020202020204" pitchFamily="34" charset="0"/>
              </a:rPr>
              <a:t>Marije, met de diagnose astma, komt op het spreekuur. </a:t>
            </a:r>
          </a:p>
          <a:p>
            <a:pPr>
              <a:buNone/>
            </a:pPr>
            <a:r>
              <a:rPr lang="nl-NL" sz="2000" dirty="0">
                <a:effectLst/>
                <a:latin typeface="Aptos" panose="020B0004020202020204" pitchFamily="34" charset="0"/>
              </a:rPr>
              <a:t>De astma is volgens Marije goed onder controle. </a:t>
            </a:r>
          </a:p>
          <a:p>
            <a:pPr>
              <a:buNone/>
            </a:pPr>
            <a:r>
              <a:rPr lang="nl-NL" sz="2000" dirty="0">
                <a:effectLst/>
                <a:latin typeface="Aptos" panose="020B0004020202020204" pitchFamily="34" charset="0"/>
              </a:rPr>
              <a:t>Volgens de apotheker heeft mevrouw in het afgelopen jaar 5 </a:t>
            </a:r>
            <a:r>
              <a:rPr lang="nl-NL" sz="2000" dirty="0" err="1">
                <a:effectLst/>
                <a:latin typeface="Aptos" panose="020B0004020202020204" pitchFamily="34" charset="0"/>
              </a:rPr>
              <a:t>aerosolen</a:t>
            </a:r>
            <a:r>
              <a:rPr lang="nl-NL" sz="2000" dirty="0">
                <a:effectLst/>
                <a:latin typeface="Aptos" panose="020B0004020202020204" pitchFamily="34" charset="0"/>
              </a:rPr>
              <a:t> salbutamol gehaald. </a:t>
            </a:r>
          </a:p>
          <a:p>
            <a:pPr>
              <a:buNone/>
            </a:pPr>
            <a:endParaRPr lang="nl-NL" sz="2000" dirty="0">
              <a:effectLst/>
            </a:endParaRPr>
          </a:p>
          <a:p>
            <a:pPr>
              <a:buNone/>
            </a:pPr>
            <a:r>
              <a:rPr lang="nl-NL" sz="2000" dirty="0">
                <a:effectLst/>
                <a:latin typeface="Aptos,Bold"/>
              </a:rPr>
              <a:t>Wat doe je? </a:t>
            </a:r>
            <a:endParaRPr lang="nl-NL" sz="2000" dirty="0">
              <a:effectLst/>
            </a:endParaRPr>
          </a:p>
          <a:p>
            <a:pPr marL="342900" indent="-342900">
              <a:buFont typeface="Arial" panose="020B0604020202020204" pitchFamily="34" charset="0"/>
              <a:buChar char="•"/>
            </a:pPr>
            <a:r>
              <a:rPr lang="nl-NL" sz="2000" dirty="0">
                <a:solidFill>
                  <a:srgbClr val="F99D54"/>
                </a:solidFill>
                <a:effectLst/>
                <a:latin typeface="Aptos" panose="020B0004020202020204" pitchFamily="34" charset="0"/>
              </a:rPr>
              <a:t>Wat als ze bijwerkingen van de SABA ervaart? </a:t>
            </a:r>
            <a:endParaRPr lang="nl-NL" sz="2000" dirty="0">
              <a:solidFill>
                <a:srgbClr val="F99D54"/>
              </a:solidFill>
              <a:effectLst/>
              <a:latin typeface="ArialMT"/>
            </a:endParaRPr>
          </a:p>
          <a:p>
            <a:pPr marL="342900" indent="-342900">
              <a:buFont typeface="Arial" panose="020B0604020202020204" pitchFamily="34" charset="0"/>
              <a:buChar char="•"/>
            </a:pPr>
            <a:r>
              <a:rPr lang="nl-NL" sz="2000" dirty="0">
                <a:solidFill>
                  <a:srgbClr val="F99D54"/>
                </a:solidFill>
                <a:effectLst/>
                <a:latin typeface="Aptos" panose="020B0004020202020204" pitchFamily="34" charset="0"/>
              </a:rPr>
              <a:t>Wat als je een matige therapietrouw verwacht? </a:t>
            </a:r>
            <a:endParaRPr lang="nl-NL" sz="2000" dirty="0">
              <a:solidFill>
                <a:srgbClr val="F99D54"/>
              </a:solidFill>
              <a:effectLst/>
              <a:latin typeface="ArialMT"/>
            </a:endParaRPr>
          </a:p>
          <a:p>
            <a:pPr marL="342900" indent="-342900">
              <a:buFont typeface="Arial" panose="020B0604020202020204" pitchFamily="34" charset="0"/>
              <a:buChar char="•"/>
            </a:pPr>
            <a:r>
              <a:rPr lang="nl-NL" sz="2000" dirty="0">
                <a:solidFill>
                  <a:srgbClr val="F99D54"/>
                </a:solidFill>
                <a:effectLst/>
                <a:latin typeface="Aptos" panose="020B0004020202020204" pitchFamily="34" charset="0"/>
              </a:rPr>
              <a:t>Wat als je milieuaspecten een rol laat spelen? </a:t>
            </a:r>
          </a:p>
          <a:p>
            <a:pPr marL="342900" indent="-342900">
              <a:buFont typeface="Arial" panose="020B0604020202020204" pitchFamily="34" charset="0"/>
              <a:buChar char="•"/>
            </a:pPr>
            <a:r>
              <a:rPr lang="nl-NL" sz="2000" dirty="0">
                <a:solidFill>
                  <a:srgbClr val="F99D54"/>
                </a:solidFill>
                <a:effectLst/>
                <a:latin typeface="Aptos" panose="020B0004020202020204" pitchFamily="34" charset="0"/>
              </a:rPr>
              <a:t>Stel dat ze bij VGZ is verzekerd? </a:t>
            </a:r>
            <a:endParaRPr lang="nl-NL" sz="2000" dirty="0">
              <a:solidFill>
                <a:srgbClr val="F99D54"/>
              </a:solidFill>
              <a:effectLst/>
              <a:latin typeface="ArialMT"/>
            </a:endParaRPr>
          </a:p>
        </p:txBody>
      </p:sp>
      <p:pic>
        <p:nvPicPr>
          <p:cNvPr id="9" name="Afbeelding 8" descr="Afbeelding met persoon, Menselijk gezicht, wimper, kleding&#10;&#10;Door AI gegenereerde inhoud is mogelijk onjuist.">
            <a:extLst>
              <a:ext uri="{FF2B5EF4-FFF2-40B4-BE49-F238E27FC236}">
                <a16:creationId xmlns:a16="http://schemas.microsoft.com/office/drawing/2014/main" id="{F526FB37-CEBD-216C-EFDF-2076505F6FAB}"/>
              </a:ext>
            </a:extLst>
          </p:cNvPr>
          <p:cNvPicPr>
            <a:picLocks noChangeAspect="1"/>
          </p:cNvPicPr>
          <p:nvPr/>
        </p:nvPicPr>
        <p:blipFill>
          <a:blip r:embed="rId4"/>
          <a:stretch>
            <a:fillRect/>
          </a:stretch>
        </p:blipFill>
        <p:spPr>
          <a:xfrm flipH="1">
            <a:off x="6396335" y="0"/>
            <a:ext cx="5795665" cy="6858000"/>
          </a:xfrm>
          <a:prstGeom prst="rect">
            <a:avLst/>
          </a:prstGeom>
        </p:spPr>
      </p:pic>
    </p:spTree>
    <p:extLst>
      <p:ext uri="{BB962C8B-B14F-4D97-AF65-F5344CB8AC3E}">
        <p14:creationId xmlns:p14="http://schemas.microsoft.com/office/powerpoint/2010/main" val="1280693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034184-0C07-5A7C-CA53-576EDCA29E9D}"/>
            </a:ext>
          </a:extLst>
        </p:cNvPr>
        <p:cNvGrpSpPr/>
        <p:nvPr/>
      </p:nvGrpSpPr>
      <p:grpSpPr>
        <a:xfrm>
          <a:off x="0" y="0"/>
          <a:ext cx="0" cy="0"/>
          <a:chOff x="0" y="0"/>
          <a:chExt cx="0" cy="0"/>
        </a:xfrm>
      </p:grpSpPr>
      <p:pic>
        <p:nvPicPr>
          <p:cNvPr id="3" name="Afbeelding 2">
            <a:extLst>
              <a:ext uri="{FF2B5EF4-FFF2-40B4-BE49-F238E27FC236}">
                <a16:creationId xmlns:a16="http://schemas.microsoft.com/office/drawing/2014/main" id="{94E2F4DC-6C6D-626B-4206-1659D098F925}"/>
              </a:ext>
            </a:extLst>
          </p:cNvPr>
          <p:cNvPicPr>
            <a:picLocks noChangeAspect="1"/>
          </p:cNvPicPr>
          <p:nvPr/>
        </p:nvPicPr>
        <p:blipFill>
          <a:blip r:embed="rId2"/>
          <a:stretch>
            <a:fillRect/>
          </a:stretch>
        </p:blipFill>
        <p:spPr>
          <a:xfrm>
            <a:off x="566374" y="6014550"/>
            <a:ext cx="510659" cy="503149"/>
          </a:xfrm>
          <a:prstGeom prst="rect">
            <a:avLst/>
          </a:prstGeom>
        </p:spPr>
      </p:pic>
      <p:sp>
        <p:nvSpPr>
          <p:cNvPr id="4" name="Tekstvak 3">
            <a:extLst>
              <a:ext uri="{FF2B5EF4-FFF2-40B4-BE49-F238E27FC236}">
                <a16:creationId xmlns:a16="http://schemas.microsoft.com/office/drawing/2014/main" id="{7EABAF4D-DF22-5612-5610-B6DF97ED3BE1}"/>
              </a:ext>
            </a:extLst>
          </p:cNvPr>
          <p:cNvSpPr txBox="1"/>
          <p:nvPr/>
        </p:nvSpPr>
        <p:spPr>
          <a:xfrm>
            <a:off x="1077033" y="6014550"/>
            <a:ext cx="1394340" cy="646331"/>
          </a:xfrm>
          <a:prstGeom prst="rect">
            <a:avLst/>
          </a:prstGeom>
          <a:noFill/>
        </p:spPr>
        <p:txBody>
          <a:bodyPr wrap="square">
            <a:spAutoFit/>
          </a:bodyPr>
          <a:lstStyle/>
          <a:p>
            <a:r>
              <a:rPr lang="nl-NL" sz="1800" dirty="0">
                <a:solidFill>
                  <a:srgbClr val="4DB3B3"/>
                </a:solidFill>
              </a:rPr>
              <a:t>FTO LONG</a:t>
            </a:r>
            <a:br>
              <a:rPr lang="nl-NL" sz="1800" dirty="0">
                <a:solidFill>
                  <a:srgbClr val="284067"/>
                </a:solidFill>
              </a:rPr>
            </a:br>
            <a:r>
              <a:rPr lang="nl-NL" sz="1800" i="1" dirty="0">
                <a:solidFill>
                  <a:srgbClr val="F99D54"/>
                </a:solidFill>
              </a:rPr>
              <a:t>2025</a:t>
            </a:r>
            <a:endParaRPr lang="nl-NL" i="1" dirty="0">
              <a:solidFill>
                <a:srgbClr val="F99D54"/>
              </a:solidFill>
            </a:endParaRPr>
          </a:p>
        </p:txBody>
      </p:sp>
      <p:sp>
        <p:nvSpPr>
          <p:cNvPr id="8" name="Tekstvak 7">
            <a:extLst>
              <a:ext uri="{FF2B5EF4-FFF2-40B4-BE49-F238E27FC236}">
                <a16:creationId xmlns:a16="http://schemas.microsoft.com/office/drawing/2014/main" id="{FCC50479-D1F7-3F86-231E-90E5DCFD43F9}"/>
              </a:ext>
            </a:extLst>
          </p:cNvPr>
          <p:cNvSpPr txBox="1"/>
          <p:nvPr/>
        </p:nvSpPr>
        <p:spPr>
          <a:xfrm rot="16200000">
            <a:off x="-1842380" y="2307606"/>
            <a:ext cx="5838826" cy="1323439"/>
          </a:xfrm>
          <a:prstGeom prst="rect">
            <a:avLst/>
          </a:prstGeom>
          <a:noFill/>
        </p:spPr>
        <p:txBody>
          <a:bodyPr wrap="square">
            <a:spAutoFit/>
          </a:bodyPr>
          <a:lstStyle/>
          <a:p>
            <a:r>
              <a:rPr lang="nl-NL" sz="4000" dirty="0">
                <a:solidFill>
                  <a:srgbClr val="284067"/>
                </a:solidFill>
                <a:latin typeface="Baloo Bhaijaan" panose="03080902040302020200" pitchFamily="66" charset="-78"/>
                <a:cs typeface="Baloo Bhaijaan" panose="03080902040302020200" pitchFamily="66" charset="-78"/>
              </a:rPr>
              <a:t>AFSPRAKEN</a:t>
            </a:r>
            <a:br>
              <a:rPr lang="nl-NL" sz="4000" dirty="0">
                <a:solidFill>
                  <a:srgbClr val="284067"/>
                </a:solidFill>
                <a:latin typeface="Baloo Bhaijaan" panose="03080902040302020200" pitchFamily="66" charset="-78"/>
                <a:cs typeface="Baloo Bhaijaan" panose="03080902040302020200" pitchFamily="66" charset="-78"/>
              </a:rPr>
            </a:br>
            <a:r>
              <a:rPr lang="nl-NL" sz="4000" dirty="0">
                <a:solidFill>
                  <a:srgbClr val="F2C348"/>
                </a:solidFill>
                <a:latin typeface="Baloo Bhaijaan" panose="03080902040302020200" pitchFamily="66" charset="-78"/>
                <a:cs typeface="Baloo Bhaijaan" panose="03080902040302020200" pitchFamily="66" charset="-78"/>
              </a:rPr>
              <a:t>CASUS</a:t>
            </a:r>
          </a:p>
        </p:txBody>
      </p:sp>
      <p:sp>
        <p:nvSpPr>
          <p:cNvPr id="6" name="Tekstvak 5">
            <a:extLst>
              <a:ext uri="{FF2B5EF4-FFF2-40B4-BE49-F238E27FC236}">
                <a16:creationId xmlns:a16="http://schemas.microsoft.com/office/drawing/2014/main" id="{1A198342-666F-D599-8CC9-30D65060A9EC}"/>
              </a:ext>
            </a:extLst>
          </p:cNvPr>
          <p:cNvSpPr txBox="1"/>
          <p:nvPr/>
        </p:nvSpPr>
        <p:spPr>
          <a:xfrm>
            <a:off x="2710770" y="946164"/>
            <a:ext cx="6770460" cy="3170099"/>
          </a:xfrm>
          <a:prstGeom prst="rect">
            <a:avLst/>
          </a:prstGeom>
          <a:noFill/>
        </p:spPr>
        <p:txBody>
          <a:bodyPr wrap="square">
            <a:spAutoFit/>
          </a:bodyPr>
          <a:lstStyle/>
          <a:p>
            <a:pPr marL="285750" indent="-285750">
              <a:buFont typeface="Arial" panose="020B0604020202020204" pitchFamily="34" charset="0"/>
              <a:buChar char="•"/>
            </a:pPr>
            <a:r>
              <a:rPr lang="nl-NL" sz="2000" dirty="0">
                <a:solidFill>
                  <a:srgbClr val="284067"/>
                </a:solidFill>
                <a:effectLst/>
                <a:latin typeface="Aptos" panose="020B0004020202020204" pitchFamily="34" charset="0"/>
              </a:rPr>
              <a:t>Check op de inhalatietechniek (niet zoals op de foto)</a:t>
            </a:r>
            <a:endParaRPr lang="nl-NL" sz="2000" dirty="0">
              <a:solidFill>
                <a:srgbClr val="284067"/>
              </a:solidFill>
              <a:effectLst/>
              <a:latin typeface="ArialMT"/>
            </a:endParaRPr>
          </a:p>
          <a:p>
            <a:pPr marL="285750" indent="-285750">
              <a:buFont typeface="Arial" panose="020B0604020202020204" pitchFamily="34" charset="0"/>
              <a:buChar char="•"/>
            </a:pPr>
            <a:r>
              <a:rPr lang="nl-NL" sz="2000" dirty="0">
                <a:solidFill>
                  <a:srgbClr val="284067"/>
                </a:solidFill>
                <a:effectLst/>
                <a:latin typeface="Aptos" panose="020B0004020202020204" pitchFamily="34" charset="0"/>
              </a:rPr>
              <a:t>De astma is slecht ingesteld, ophogen van medicatie is aangewezen. Stapsgewijs, of een </a:t>
            </a:r>
            <a:r>
              <a:rPr lang="nl-NL" sz="2000" dirty="0" err="1">
                <a:solidFill>
                  <a:srgbClr val="284067"/>
                </a:solidFill>
                <a:effectLst/>
                <a:latin typeface="Aptos" panose="020B0004020202020204" pitchFamily="34" charset="0"/>
              </a:rPr>
              <a:t>formoterol</a:t>
            </a:r>
            <a:r>
              <a:rPr lang="nl-NL" sz="2000" dirty="0">
                <a:solidFill>
                  <a:srgbClr val="284067"/>
                </a:solidFill>
                <a:effectLst/>
                <a:latin typeface="Aptos" panose="020B0004020202020204" pitchFamily="34" charset="0"/>
              </a:rPr>
              <a:t>/ICS aanpak. </a:t>
            </a:r>
            <a:endParaRPr lang="nl-NL" sz="2000" dirty="0">
              <a:solidFill>
                <a:srgbClr val="284067"/>
              </a:solidFill>
              <a:effectLst/>
              <a:latin typeface="ArialMT"/>
            </a:endParaRPr>
          </a:p>
          <a:p>
            <a:pPr marL="285750" indent="-285750">
              <a:buFont typeface="Arial" panose="020B0604020202020204" pitchFamily="34" charset="0"/>
              <a:buChar char="•"/>
            </a:pPr>
            <a:r>
              <a:rPr lang="nl-NL" sz="2000" dirty="0">
                <a:solidFill>
                  <a:srgbClr val="284067"/>
                </a:solidFill>
                <a:effectLst/>
                <a:latin typeface="Aptos" panose="020B0004020202020204" pitchFamily="34" charset="0"/>
              </a:rPr>
              <a:t>Bijwerkingen van de SABA pleiten voor een stapsgewijze aanpak en overstap naar onderhoud met ICS. </a:t>
            </a:r>
            <a:endParaRPr lang="nl-NL" sz="2000" dirty="0">
              <a:solidFill>
                <a:srgbClr val="284067"/>
              </a:solidFill>
              <a:effectLst/>
              <a:latin typeface="ArialMT"/>
            </a:endParaRPr>
          </a:p>
          <a:p>
            <a:pPr marL="285750" indent="-285750">
              <a:buFont typeface="Arial" panose="020B0604020202020204" pitchFamily="34" charset="0"/>
              <a:buChar char="•"/>
            </a:pPr>
            <a:r>
              <a:rPr lang="nl-NL" sz="2000" dirty="0">
                <a:solidFill>
                  <a:srgbClr val="284067"/>
                </a:solidFill>
                <a:effectLst/>
                <a:latin typeface="Aptos" panose="020B0004020202020204" pitchFamily="34" charset="0"/>
              </a:rPr>
              <a:t>Matige therapietrouw pleit voor </a:t>
            </a:r>
            <a:r>
              <a:rPr lang="nl-NL" sz="2000" dirty="0" err="1">
                <a:solidFill>
                  <a:srgbClr val="284067"/>
                </a:solidFill>
                <a:effectLst/>
                <a:latin typeface="Aptos" panose="020B0004020202020204" pitchFamily="34" charset="0"/>
              </a:rPr>
              <a:t>formoterol</a:t>
            </a:r>
            <a:r>
              <a:rPr lang="nl-NL" sz="2000" dirty="0">
                <a:solidFill>
                  <a:srgbClr val="284067"/>
                </a:solidFill>
                <a:effectLst/>
                <a:latin typeface="Aptos" panose="020B0004020202020204" pitchFamily="34" charset="0"/>
              </a:rPr>
              <a:t>/ICS. </a:t>
            </a:r>
            <a:endParaRPr lang="nl-NL" sz="2000" dirty="0">
              <a:solidFill>
                <a:srgbClr val="284067"/>
              </a:solidFill>
              <a:effectLst/>
              <a:latin typeface="ArialMT"/>
            </a:endParaRPr>
          </a:p>
          <a:p>
            <a:pPr marL="285750" indent="-285750">
              <a:buFont typeface="Arial" panose="020B0604020202020204" pitchFamily="34" charset="0"/>
              <a:buChar char="•"/>
            </a:pPr>
            <a:r>
              <a:rPr lang="nl-NL" sz="2000" dirty="0" err="1">
                <a:solidFill>
                  <a:srgbClr val="284067"/>
                </a:solidFill>
                <a:effectLst/>
                <a:latin typeface="Aptos" panose="020B0004020202020204" pitchFamily="34" charset="0"/>
              </a:rPr>
              <a:t>Milieu-aspecten</a:t>
            </a:r>
            <a:r>
              <a:rPr lang="nl-NL" sz="2000" dirty="0">
                <a:solidFill>
                  <a:srgbClr val="284067"/>
                </a:solidFill>
                <a:effectLst/>
                <a:latin typeface="Aptos" panose="020B0004020202020204" pitchFamily="34" charset="0"/>
              </a:rPr>
              <a:t> pleiten voor het gebruik van een poederinhalator. </a:t>
            </a:r>
            <a:endParaRPr lang="nl-NL" sz="2000" dirty="0">
              <a:solidFill>
                <a:srgbClr val="284067"/>
              </a:solidFill>
              <a:latin typeface="ArialMT"/>
            </a:endParaRPr>
          </a:p>
          <a:p>
            <a:pPr marL="742950" lvl="1" indent="-285750">
              <a:buFont typeface="Arial" panose="020B0604020202020204" pitchFamily="34" charset="0"/>
              <a:buChar char="•"/>
            </a:pPr>
            <a:r>
              <a:rPr lang="nl-NL" sz="2000" dirty="0">
                <a:solidFill>
                  <a:srgbClr val="284067"/>
                </a:solidFill>
                <a:effectLst/>
                <a:latin typeface="Aptos" panose="020B0004020202020204" pitchFamily="34" charset="0"/>
              </a:rPr>
              <a:t>Bij vasthouden van de aerosol: kies voor </a:t>
            </a:r>
            <a:r>
              <a:rPr lang="nl-NL" sz="2000" dirty="0" err="1">
                <a:solidFill>
                  <a:srgbClr val="284067"/>
                </a:solidFill>
                <a:effectLst/>
                <a:latin typeface="Aptos" panose="020B0004020202020204" pitchFamily="34" charset="0"/>
              </a:rPr>
              <a:t>ciclesonide</a:t>
            </a:r>
            <a:r>
              <a:rPr lang="nl-NL" sz="2000" dirty="0">
                <a:solidFill>
                  <a:srgbClr val="284067"/>
                </a:solidFill>
                <a:effectLst/>
                <a:latin typeface="Aptos" panose="020B0004020202020204" pitchFamily="34" charset="0"/>
              </a:rPr>
              <a:t> </a:t>
            </a:r>
            <a:endParaRPr lang="nl-NL" sz="2000" dirty="0">
              <a:solidFill>
                <a:srgbClr val="284067"/>
              </a:solidFill>
              <a:effectLst/>
            </a:endParaRPr>
          </a:p>
          <a:p>
            <a:pPr marL="285750" indent="-285750">
              <a:buFont typeface="Arial" panose="020B0604020202020204" pitchFamily="34" charset="0"/>
              <a:buChar char="•"/>
            </a:pPr>
            <a:r>
              <a:rPr lang="nl-NL" sz="2000" dirty="0">
                <a:solidFill>
                  <a:srgbClr val="284067"/>
                </a:solidFill>
                <a:effectLst/>
                <a:latin typeface="Aptos" panose="020B0004020202020204" pitchFamily="34" charset="0"/>
              </a:rPr>
              <a:t>VGZ: ICS/LABA levert een probleem bij de </a:t>
            </a:r>
            <a:r>
              <a:rPr lang="nl-NL" sz="2000" dirty="0" err="1">
                <a:solidFill>
                  <a:srgbClr val="284067"/>
                </a:solidFill>
                <a:effectLst/>
                <a:latin typeface="Aptos" panose="020B0004020202020204" pitchFamily="34" charset="0"/>
              </a:rPr>
              <a:t>Turbuhaler</a:t>
            </a:r>
            <a:endParaRPr lang="nl-NL" sz="2000" dirty="0">
              <a:solidFill>
                <a:srgbClr val="284067"/>
              </a:solidFill>
              <a:effectLst/>
            </a:endParaRPr>
          </a:p>
        </p:txBody>
      </p:sp>
    </p:spTree>
    <p:extLst>
      <p:ext uri="{BB962C8B-B14F-4D97-AF65-F5344CB8AC3E}">
        <p14:creationId xmlns:p14="http://schemas.microsoft.com/office/powerpoint/2010/main" val="42910532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325AFF-EF6F-1FAD-BF84-108AD4300CA2}"/>
            </a:ext>
          </a:extLst>
        </p:cNvPr>
        <p:cNvGrpSpPr/>
        <p:nvPr/>
      </p:nvGrpSpPr>
      <p:grpSpPr>
        <a:xfrm>
          <a:off x="0" y="0"/>
          <a:ext cx="0" cy="0"/>
          <a:chOff x="0" y="0"/>
          <a:chExt cx="0" cy="0"/>
        </a:xfrm>
      </p:grpSpPr>
      <p:pic>
        <p:nvPicPr>
          <p:cNvPr id="3" name="Afbeelding 2">
            <a:extLst>
              <a:ext uri="{FF2B5EF4-FFF2-40B4-BE49-F238E27FC236}">
                <a16:creationId xmlns:a16="http://schemas.microsoft.com/office/drawing/2014/main" id="{B51BF66F-B397-A243-410F-37E0F3BAD9C2}"/>
              </a:ext>
            </a:extLst>
          </p:cNvPr>
          <p:cNvPicPr>
            <a:picLocks noChangeAspect="1"/>
          </p:cNvPicPr>
          <p:nvPr/>
        </p:nvPicPr>
        <p:blipFill>
          <a:blip r:embed="rId2"/>
          <a:stretch>
            <a:fillRect/>
          </a:stretch>
        </p:blipFill>
        <p:spPr>
          <a:xfrm>
            <a:off x="415311" y="6041982"/>
            <a:ext cx="510659" cy="503149"/>
          </a:xfrm>
          <a:prstGeom prst="rect">
            <a:avLst/>
          </a:prstGeom>
        </p:spPr>
      </p:pic>
      <p:sp>
        <p:nvSpPr>
          <p:cNvPr id="4" name="Tekstvak 3">
            <a:extLst>
              <a:ext uri="{FF2B5EF4-FFF2-40B4-BE49-F238E27FC236}">
                <a16:creationId xmlns:a16="http://schemas.microsoft.com/office/drawing/2014/main" id="{FFEA46F3-F009-519A-7A38-3E29267D3165}"/>
              </a:ext>
            </a:extLst>
          </p:cNvPr>
          <p:cNvSpPr txBox="1"/>
          <p:nvPr/>
        </p:nvSpPr>
        <p:spPr>
          <a:xfrm>
            <a:off x="925970" y="5994060"/>
            <a:ext cx="1394340" cy="646331"/>
          </a:xfrm>
          <a:prstGeom prst="rect">
            <a:avLst/>
          </a:prstGeom>
          <a:noFill/>
        </p:spPr>
        <p:txBody>
          <a:bodyPr wrap="square">
            <a:spAutoFit/>
          </a:bodyPr>
          <a:lstStyle/>
          <a:p>
            <a:r>
              <a:rPr lang="nl-NL" sz="1800" dirty="0">
                <a:solidFill>
                  <a:srgbClr val="4DB3B3"/>
                </a:solidFill>
              </a:rPr>
              <a:t>FTO LONG</a:t>
            </a:r>
            <a:br>
              <a:rPr lang="nl-NL" sz="1800" dirty="0">
                <a:solidFill>
                  <a:srgbClr val="284067"/>
                </a:solidFill>
              </a:rPr>
            </a:br>
            <a:r>
              <a:rPr lang="nl-NL" sz="1800" i="1" dirty="0">
                <a:solidFill>
                  <a:srgbClr val="F99D54"/>
                </a:solidFill>
              </a:rPr>
              <a:t>2025</a:t>
            </a:r>
            <a:endParaRPr lang="nl-NL" i="1" dirty="0">
              <a:solidFill>
                <a:srgbClr val="F99D54"/>
              </a:solidFill>
            </a:endParaRPr>
          </a:p>
        </p:txBody>
      </p:sp>
      <p:sp>
        <p:nvSpPr>
          <p:cNvPr id="8" name="Tekstvak 7">
            <a:extLst>
              <a:ext uri="{FF2B5EF4-FFF2-40B4-BE49-F238E27FC236}">
                <a16:creationId xmlns:a16="http://schemas.microsoft.com/office/drawing/2014/main" id="{C0921EDE-6F21-EC1B-BD32-151579DC1912}"/>
              </a:ext>
            </a:extLst>
          </p:cNvPr>
          <p:cNvSpPr txBox="1"/>
          <p:nvPr/>
        </p:nvSpPr>
        <p:spPr>
          <a:xfrm rot="16200000">
            <a:off x="-1837810" y="2303034"/>
            <a:ext cx="5829682" cy="1323439"/>
          </a:xfrm>
          <a:prstGeom prst="rect">
            <a:avLst/>
          </a:prstGeom>
          <a:noFill/>
        </p:spPr>
        <p:txBody>
          <a:bodyPr wrap="square">
            <a:spAutoFit/>
          </a:bodyPr>
          <a:lstStyle/>
          <a:p>
            <a:r>
              <a:rPr lang="nl-NL" sz="4000" dirty="0">
                <a:solidFill>
                  <a:srgbClr val="284067"/>
                </a:solidFill>
                <a:latin typeface="Baloo Bhaijaan" panose="03080902040302020200" pitchFamily="66" charset="-78"/>
                <a:cs typeface="Baloo Bhaijaan" panose="03080902040302020200" pitchFamily="66" charset="-78"/>
              </a:rPr>
              <a:t>AFSPRAKEN: </a:t>
            </a:r>
            <a:br>
              <a:rPr lang="nl-NL" sz="4000" dirty="0">
                <a:solidFill>
                  <a:srgbClr val="284067"/>
                </a:solidFill>
                <a:latin typeface="Baloo Bhaijaan" panose="03080902040302020200" pitchFamily="66" charset="-78"/>
                <a:cs typeface="Baloo Bhaijaan" panose="03080902040302020200" pitchFamily="66" charset="-78"/>
              </a:rPr>
            </a:br>
            <a:r>
              <a:rPr lang="nl-NL" sz="4000" dirty="0">
                <a:solidFill>
                  <a:srgbClr val="F2C348"/>
                </a:solidFill>
                <a:latin typeface="Baloo Bhaijaan" panose="03080902040302020200" pitchFamily="66" charset="-78"/>
                <a:cs typeface="Baloo Bhaijaan" panose="03080902040302020200" pitchFamily="66" charset="-78"/>
              </a:rPr>
              <a:t>SABA OVERGEBRUIK</a:t>
            </a:r>
          </a:p>
        </p:txBody>
      </p:sp>
      <p:graphicFrame>
        <p:nvGraphicFramePr>
          <p:cNvPr id="2" name="Grafiek 1">
            <a:extLst>
              <a:ext uri="{FF2B5EF4-FFF2-40B4-BE49-F238E27FC236}">
                <a16:creationId xmlns:a16="http://schemas.microsoft.com/office/drawing/2014/main" id="{522FD220-A6A1-C57A-447F-A54FE1193510}"/>
              </a:ext>
            </a:extLst>
          </p:cNvPr>
          <p:cNvGraphicFramePr>
            <a:graphicFrameLocks/>
          </p:cNvGraphicFramePr>
          <p:nvPr/>
        </p:nvGraphicFramePr>
        <p:xfrm>
          <a:off x="3385425" y="1500414"/>
          <a:ext cx="7381031" cy="3857171"/>
        </p:xfrm>
        <a:graphic>
          <a:graphicData uri="http://schemas.openxmlformats.org/drawingml/2006/chart">
            <c:chart xmlns:c="http://schemas.openxmlformats.org/drawingml/2006/chart" xmlns:r="http://schemas.openxmlformats.org/officeDocument/2006/relationships" r:id="rId3"/>
          </a:graphicData>
        </a:graphic>
      </p:graphicFrame>
      <p:sp>
        <p:nvSpPr>
          <p:cNvPr id="5" name="Tekstvak 4">
            <a:extLst>
              <a:ext uri="{FF2B5EF4-FFF2-40B4-BE49-F238E27FC236}">
                <a16:creationId xmlns:a16="http://schemas.microsoft.com/office/drawing/2014/main" id="{8C3E9FBA-D37E-0C1B-2FF2-4AB90C82296C}"/>
              </a:ext>
            </a:extLst>
          </p:cNvPr>
          <p:cNvSpPr txBox="1"/>
          <p:nvPr/>
        </p:nvSpPr>
        <p:spPr>
          <a:xfrm>
            <a:off x="4441373" y="5393089"/>
            <a:ext cx="811441" cy="369332"/>
          </a:xfrm>
          <a:prstGeom prst="rect">
            <a:avLst/>
          </a:prstGeom>
          <a:noFill/>
        </p:spPr>
        <p:txBody>
          <a:bodyPr wrap="none" rtlCol="0">
            <a:spAutoFit/>
          </a:bodyPr>
          <a:lstStyle/>
          <a:p>
            <a:r>
              <a:rPr lang="nl-NL" dirty="0">
                <a:solidFill>
                  <a:srgbClr val="F99D54"/>
                </a:solidFill>
              </a:rPr>
              <a:t>N = 76</a:t>
            </a:r>
          </a:p>
        </p:txBody>
      </p:sp>
      <p:sp>
        <p:nvSpPr>
          <p:cNvPr id="7" name="Tekstvak 6">
            <a:extLst>
              <a:ext uri="{FF2B5EF4-FFF2-40B4-BE49-F238E27FC236}">
                <a16:creationId xmlns:a16="http://schemas.microsoft.com/office/drawing/2014/main" id="{E0569ECB-DA27-99BB-AB8F-5BF2953CAF66}"/>
              </a:ext>
            </a:extLst>
          </p:cNvPr>
          <p:cNvSpPr txBox="1"/>
          <p:nvPr/>
        </p:nvSpPr>
        <p:spPr>
          <a:xfrm>
            <a:off x="6757303" y="5394120"/>
            <a:ext cx="811441" cy="369332"/>
          </a:xfrm>
          <a:prstGeom prst="rect">
            <a:avLst/>
          </a:prstGeom>
          <a:noFill/>
        </p:spPr>
        <p:txBody>
          <a:bodyPr wrap="none" rtlCol="0">
            <a:spAutoFit/>
          </a:bodyPr>
          <a:lstStyle/>
          <a:p>
            <a:r>
              <a:rPr lang="nl-NL" dirty="0">
                <a:solidFill>
                  <a:srgbClr val="F99D54"/>
                </a:solidFill>
              </a:rPr>
              <a:t>N = 87</a:t>
            </a:r>
          </a:p>
        </p:txBody>
      </p:sp>
      <p:pic>
        <p:nvPicPr>
          <p:cNvPr id="6" name="Picture 2">
            <a:extLst>
              <a:ext uri="{FF2B5EF4-FFF2-40B4-BE49-F238E27FC236}">
                <a16:creationId xmlns:a16="http://schemas.microsoft.com/office/drawing/2014/main" id="{801FC307-EEB1-9963-B644-4B27E85E335E}"/>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0566654" y="1062609"/>
            <a:ext cx="1409700" cy="819150"/>
          </a:xfrm>
          <a:prstGeom prst="rect">
            <a:avLst/>
          </a:prstGeom>
          <a:noFill/>
          <a:extLst>
            <a:ext uri="{909E8E84-426E-40DD-AFC4-6F175D3DCCD1}">
              <a14:hiddenFill xmlns:a14="http://schemas.microsoft.com/office/drawing/2010/main">
                <a:solidFill>
                  <a:srgbClr val="FFFFFF"/>
                </a:solidFill>
              </a14:hiddenFill>
            </a:ext>
          </a:extLst>
        </p:spPr>
      </p:pic>
      <p:sp>
        <p:nvSpPr>
          <p:cNvPr id="9" name="Tekstvak 8">
            <a:extLst>
              <a:ext uri="{FF2B5EF4-FFF2-40B4-BE49-F238E27FC236}">
                <a16:creationId xmlns:a16="http://schemas.microsoft.com/office/drawing/2014/main" id="{45C87494-CC96-78E1-9CD7-AE74A527AFF5}"/>
              </a:ext>
            </a:extLst>
          </p:cNvPr>
          <p:cNvSpPr txBox="1"/>
          <p:nvPr/>
        </p:nvSpPr>
        <p:spPr>
          <a:xfrm>
            <a:off x="3950208" y="2075688"/>
            <a:ext cx="5806440" cy="584775"/>
          </a:xfrm>
          <a:prstGeom prst="rect">
            <a:avLst/>
          </a:prstGeom>
          <a:noFill/>
        </p:spPr>
        <p:txBody>
          <a:bodyPr wrap="square" rtlCol="0">
            <a:spAutoFit/>
          </a:bodyPr>
          <a:lstStyle/>
          <a:p>
            <a:r>
              <a:rPr lang="nl-NL" sz="3200" b="1" dirty="0"/>
              <a:t>Hier eigen data invoeren!</a:t>
            </a:r>
          </a:p>
        </p:txBody>
      </p:sp>
    </p:spTree>
    <p:extLst>
      <p:ext uri="{BB962C8B-B14F-4D97-AF65-F5344CB8AC3E}">
        <p14:creationId xmlns:p14="http://schemas.microsoft.com/office/powerpoint/2010/main" val="9683407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79DEA1-7560-C0AA-36F2-027FC14F850D}"/>
            </a:ext>
          </a:extLst>
        </p:cNvPr>
        <p:cNvGrpSpPr/>
        <p:nvPr/>
      </p:nvGrpSpPr>
      <p:grpSpPr>
        <a:xfrm>
          <a:off x="0" y="0"/>
          <a:ext cx="0" cy="0"/>
          <a:chOff x="0" y="0"/>
          <a:chExt cx="0" cy="0"/>
        </a:xfrm>
      </p:grpSpPr>
      <p:pic>
        <p:nvPicPr>
          <p:cNvPr id="3" name="Afbeelding 2">
            <a:extLst>
              <a:ext uri="{FF2B5EF4-FFF2-40B4-BE49-F238E27FC236}">
                <a16:creationId xmlns:a16="http://schemas.microsoft.com/office/drawing/2014/main" id="{428DC5A7-858B-8FDB-8823-F682815A50F4}"/>
              </a:ext>
            </a:extLst>
          </p:cNvPr>
          <p:cNvPicPr>
            <a:picLocks noChangeAspect="1"/>
          </p:cNvPicPr>
          <p:nvPr/>
        </p:nvPicPr>
        <p:blipFill>
          <a:blip r:embed="rId2"/>
          <a:stretch>
            <a:fillRect/>
          </a:stretch>
        </p:blipFill>
        <p:spPr>
          <a:xfrm>
            <a:off x="415311" y="6005406"/>
            <a:ext cx="510659" cy="503149"/>
          </a:xfrm>
          <a:prstGeom prst="rect">
            <a:avLst/>
          </a:prstGeom>
        </p:spPr>
      </p:pic>
      <p:sp>
        <p:nvSpPr>
          <p:cNvPr id="4" name="Tekstvak 3">
            <a:extLst>
              <a:ext uri="{FF2B5EF4-FFF2-40B4-BE49-F238E27FC236}">
                <a16:creationId xmlns:a16="http://schemas.microsoft.com/office/drawing/2014/main" id="{2178FE3C-F0A4-2267-35A3-FAF246C08337}"/>
              </a:ext>
            </a:extLst>
          </p:cNvPr>
          <p:cNvSpPr txBox="1"/>
          <p:nvPr/>
        </p:nvSpPr>
        <p:spPr>
          <a:xfrm>
            <a:off x="925970" y="6005406"/>
            <a:ext cx="1394340" cy="646331"/>
          </a:xfrm>
          <a:prstGeom prst="rect">
            <a:avLst/>
          </a:prstGeom>
          <a:noFill/>
        </p:spPr>
        <p:txBody>
          <a:bodyPr wrap="square">
            <a:spAutoFit/>
          </a:bodyPr>
          <a:lstStyle/>
          <a:p>
            <a:r>
              <a:rPr lang="nl-NL" sz="1800" dirty="0">
                <a:solidFill>
                  <a:srgbClr val="4DB3B3"/>
                </a:solidFill>
              </a:rPr>
              <a:t>FTO LONG</a:t>
            </a:r>
            <a:br>
              <a:rPr lang="nl-NL" sz="1800" dirty="0">
                <a:solidFill>
                  <a:srgbClr val="284067"/>
                </a:solidFill>
              </a:rPr>
            </a:br>
            <a:r>
              <a:rPr lang="nl-NL" sz="1800" i="1" dirty="0">
                <a:solidFill>
                  <a:srgbClr val="F99D54"/>
                </a:solidFill>
              </a:rPr>
              <a:t>2025</a:t>
            </a:r>
            <a:endParaRPr lang="nl-NL" i="1" dirty="0">
              <a:solidFill>
                <a:srgbClr val="F99D54"/>
              </a:solidFill>
            </a:endParaRPr>
          </a:p>
        </p:txBody>
      </p:sp>
      <p:sp>
        <p:nvSpPr>
          <p:cNvPr id="8" name="Tekstvak 7">
            <a:extLst>
              <a:ext uri="{FF2B5EF4-FFF2-40B4-BE49-F238E27FC236}">
                <a16:creationId xmlns:a16="http://schemas.microsoft.com/office/drawing/2014/main" id="{5D325F0F-5E8F-2126-06EE-370834A80AF4}"/>
              </a:ext>
            </a:extLst>
          </p:cNvPr>
          <p:cNvSpPr txBox="1"/>
          <p:nvPr/>
        </p:nvSpPr>
        <p:spPr>
          <a:xfrm rot="16200000">
            <a:off x="-1856098" y="2321322"/>
            <a:ext cx="5866258" cy="1323439"/>
          </a:xfrm>
          <a:prstGeom prst="rect">
            <a:avLst/>
          </a:prstGeom>
          <a:noFill/>
        </p:spPr>
        <p:txBody>
          <a:bodyPr wrap="square">
            <a:spAutoFit/>
          </a:bodyPr>
          <a:lstStyle/>
          <a:p>
            <a:r>
              <a:rPr lang="nl-NL" sz="4000" dirty="0">
                <a:solidFill>
                  <a:srgbClr val="284067"/>
                </a:solidFill>
                <a:latin typeface="Baloo Bhaijaan" panose="03080902040302020200" pitchFamily="66" charset="-78"/>
                <a:cs typeface="Baloo Bhaijaan" panose="03080902040302020200" pitchFamily="66" charset="-78"/>
              </a:rPr>
              <a:t>AFSPRAKEN: </a:t>
            </a:r>
            <a:br>
              <a:rPr lang="nl-NL" sz="4000" dirty="0">
                <a:solidFill>
                  <a:srgbClr val="284067"/>
                </a:solidFill>
                <a:latin typeface="Baloo Bhaijaan" panose="03080902040302020200" pitchFamily="66" charset="-78"/>
                <a:cs typeface="Baloo Bhaijaan" panose="03080902040302020200" pitchFamily="66" charset="-78"/>
              </a:rPr>
            </a:br>
            <a:r>
              <a:rPr lang="nl-NL" sz="4000" dirty="0">
                <a:solidFill>
                  <a:srgbClr val="F2C348"/>
                </a:solidFill>
                <a:latin typeface="Baloo Bhaijaan" panose="03080902040302020200" pitchFamily="66" charset="-78"/>
                <a:cs typeface="Baloo Bhaijaan" panose="03080902040302020200" pitchFamily="66" charset="-78"/>
              </a:rPr>
              <a:t>SABA OVERGEBRUIK</a:t>
            </a:r>
          </a:p>
        </p:txBody>
      </p:sp>
      <p:sp>
        <p:nvSpPr>
          <p:cNvPr id="5" name="Tekstvak 4">
            <a:extLst>
              <a:ext uri="{FF2B5EF4-FFF2-40B4-BE49-F238E27FC236}">
                <a16:creationId xmlns:a16="http://schemas.microsoft.com/office/drawing/2014/main" id="{1DE67BAB-AA51-6468-32A9-E3A9926FDE04}"/>
              </a:ext>
            </a:extLst>
          </p:cNvPr>
          <p:cNvSpPr txBox="1"/>
          <p:nvPr/>
        </p:nvSpPr>
        <p:spPr>
          <a:xfrm>
            <a:off x="2545266" y="1789230"/>
            <a:ext cx="6094140" cy="584775"/>
          </a:xfrm>
          <a:prstGeom prst="rect">
            <a:avLst/>
          </a:prstGeom>
          <a:noFill/>
        </p:spPr>
        <p:txBody>
          <a:bodyPr wrap="square">
            <a:spAutoFit/>
          </a:bodyPr>
          <a:lstStyle/>
          <a:p>
            <a:r>
              <a:rPr lang="nl-NL" sz="3200" dirty="0">
                <a:solidFill>
                  <a:srgbClr val="4DB3B3"/>
                </a:solidFill>
                <a:latin typeface="Baloo Bhaijaan" panose="03080902040302020200" pitchFamily="66" charset="-78"/>
                <a:cs typeface="Baloo Bhaijaan" panose="03080902040302020200" pitchFamily="66" charset="-78"/>
              </a:rPr>
              <a:t>AFSPRAKEN</a:t>
            </a:r>
          </a:p>
        </p:txBody>
      </p:sp>
      <p:sp>
        <p:nvSpPr>
          <p:cNvPr id="6" name="Tekstvak 5">
            <a:extLst>
              <a:ext uri="{FF2B5EF4-FFF2-40B4-BE49-F238E27FC236}">
                <a16:creationId xmlns:a16="http://schemas.microsoft.com/office/drawing/2014/main" id="{B5CB23E5-F0DE-F9B2-F2A5-2BF44E363142}"/>
              </a:ext>
            </a:extLst>
          </p:cNvPr>
          <p:cNvSpPr txBox="1"/>
          <p:nvPr/>
        </p:nvSpPr>
        <p:spPr>
          <a:xfrm>
            <a:off x="2545266" y="2374005"/>
            <a:ext cx="7382505" cy="1200329"/>
          </a:xfrm>
          <a:prstGeom prst="rect">
            <a:avLst/>
          </a:prstGeom>
          <a:noFill/>
        </p:spPr>
        <p:txBody>
          <a:bodyPr wrap="square" rtlCol="0">
            <a:spAutoFit/>
          </a:bodyPr>
          <a:lstStyle/>
          <a:p>
            <a:r>
              <a:rPr lang="nl-NL" sz="2400" dirty="0"/>
              <a:t>Jaarlijks een uitdraai?</a:t>
            </a:r>
          </a:p>
          <a:p>
            <a:r>
              <a:rPr lang="nl-NL" sz="2400" dirty="0"/>
              <a:t>Doorgeven bij signaleren (Jaargesprek en bij herhalen)</a:t>
            </a:r>
            <a:br>
              <a:rPr lang="nl-NL" sz="2400" dirty="0"/>
            </a:br>
            <a:endParaRPr lang="nl-NL" sz="2400" dirty="0"/>
          </a:p>
        </p:txBody>
      </p:sp>
      <p:pic>
        <p:nvPicPr>
          <p:cNvPr id="2" name="Picture 2">
            <a:extLst>
              <a:ext uri="{FF2B5EF4-FFF2-40B4-BE49-F238E27FC236}">
                <a16:creationId xmlns:a16="http://schemas.microsoft.com/office/drawing/2014/main" id="{7D66C56D-3296-A5AA-DB8F-72EC9F85AB70}"/>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566654" y="1062609"/>
            <a:ext cx="1409700" cy="819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48111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1367F8-8D00-77F1-1BF2-061ECBAB7703}"/>
            </a:ext>
          </a:extLst>
        </p:cNvPr>
        <p:cNvGrpSpPr/>
        <p:nvPr/>
      </p:nvGrpSpPr>
      <p:grpSpPr>
        <a:xfrm>
          <a:off x="0" y="0"/>
          <a:ext cx="0" cy="0"/>
          <a:chOff x="0" y="0"/>
          <a:chExt cx="0" cy="0"/>
        </a:xfrm>
      </p:grpSpPr>
      <p:pic>
        <p:nvPicPr>
          <p:cNvPr id="3" name="Afbeelding 2">
            <a:extLst>
              <a:ext uri="{FF2B5EF4-FFF2-40B4-BE49-F238E27FC236}">
                <a16:creationId xmlns:a16="http://schemas.microsoft.com/office/drawing/2014/main" id="{5F5CCBC9-1554-3357-E812-795DBF2FE401}"/>
              </a:ext>
            </a:extLst>
          </p:cNvPr>
          <p:cNvPicPr>
            <a:picLocks noChangeAspect="1"/>
          </p:cNvPicPr>
          <p:nvPr/>
        </p:nvPicPr>
        <p:blipFill>
          <a:blip r:embed="rId3"/>
          <a:stretch>
            <a:fillRect/>
          </a:stretch>
        </p:blipFill>
        <p:spPr>
          <a:xfrm>
            <a:off x="508329" y="5904352"/>
            <a:ext cx="510659" cy="503149"/>
          </a:xfrm>
          <a:prstGeom prst="rect">
            <a:avLst/>
          </a:prstGeom>
        </p:spPr>
      </p:pic>
      <p:sp>
        <p:nvSpPr>
          <p:cNvPr id="4" name="Tekstvak 3">
            <a:extLst>
              <a:ext uri="{FF2B5EF4-FFF2-40B4-BE49-F238E27FC236}">
                <a16:creationId xmlns:a16="http://schemas.microsoft.com/office/drawing/2014/main" id="{C01EFF72-C89F-3DDD-81FA-E27035277259}"/>
              </a:ext>
            </a:extLst>
          </p:cNvPr>
          <p:cNvSpPr txBox="1"/>
          <p:nvPr/>
        </p:nvSpPr>
        <p:spPr>
          <a:xfrm>
            <a:off x="1018988" y="5832760"/>
            <a:ext cx="1394340" cy="646331"/>
          </a:xfrm>
          <a:prstGeom prst="rect">
            <a:avLst/>
          </a:prstGeom>
          <a:noFill/>
        </p:spPr>
        <p:txBody>
          <a:bodyPr wrap="square">
            <a:spAutoFit/>
          </a:bodyPr>
          <a:lstStyle/>
          <a:p>
            <a:r>
              <a:rPr lang="nl-NL" sz="1800" dirty="0">
                <a:solidFill>
                  <a:srgbClr val="4DB3B3"/>
                </a:solidFill>
              </a:rPr>
              <a:t>FTO LONG</a:t>
            </a:r>
            <a:br>
              <a:rPr lang="nl-NL" sz="1800" dirty="0">
                <a:solidFill>
                  <a:srgbClr val="284067"/>
                </a:solidFill>
              </a:rPr>
            </a:br>
            <a:r>
              <a:rPr lang="nl-NL" sz="1800" i="1" dirty="0">
                <a:solidFill>
                  <a:srgbClr val="F99D54"/>
                </a:solidFill>
              </a:rPr>
              <a:t>2025</a:t>
            </a:r>
            <a:endParaRPr lang="nl-NL" i="1" dirty="0">
              <a:solidFill>
                <a:srgbClr val="F99D54"/>
              </a:solidFill>
            </a:endParaRPr>
          </a:p>
        </p:txBody>
      </p:sp>
      <p:sp>
        <p:nvSpPr>
          <p:cNvPr id="8" name="Tekstvak 7">
            <a:extLst>
              <a:ext uri="{FF2B5EF4-FFF2-40B4-BE49-F238E27FC236}">
                <a16:creationId xmlns:a16="http://schemas.microsoft.com/office/drawing/2014/main" id="{4AA25102-24D5-6AE1-EEA2-33F67371829D}"/>
              </a:ext>
            </a:extLst>
          </p:cNvPr>
          <p:cNvSpPr txBox="1"/>
          <p:nvPr/>
        </p:nvSpPr>
        <p:spPr>
          <a:xfrm rot="16200000">
            <a:off x="-1877625" y="2139649"/>
            <a:ext cx="5909312" cy="1323439"/>
          </a:xfrm>
          <a:prstGeom prst="rect">
            <a:avLst/>
          </a:prstGeom>
          <a:noFill/>
        </p:spPr>
        <p:txBody>
          <a:bodyPr wrap="square">
            <a:spAutoFit/>
          </a:bodyPr>
          <a:lstStyle/>
          <a:p>
            <a:r>
              <a:rPr lang="nl-NL" sz="4000" dirty="0">
                <a:solidFill>
                  <a:srgbClr val="284067"/>
                </a:solidFill>
                <a:latin typeface="Baloo Bhaijaan" panose="03080902040302020200" pitchFamily="66" charset="-78"/>
                <a:cs typeface="Baloo Bhaijaan" panose="03080902040302020200" pitchFamily="66" charset="-78"/>
              </a:rPr>
              <a:t>AFSPRAKEN: </a:t>
            </a:r>
            <a:br>
              <a:rPr lang="nl-NL" sz="4000" dirty="0">
                <a:solidFill>
                  <a:srgbClr val="284067"/>
                </a:solidFill>
                <a:latin typeface="Baloo Bhaijaan" panose="03080902040302020200" pitchFamily="66" charset="-78"/>
                <a:cs typeface="Baloo Bhaijaan" panose="03080902040302020200" pitchFamily="66" charset="-78"/>
              </a:rPr>
            </a:br>
            <a:r>
              <a:rPr lang="nl-NL" sz="4000" dirty="0">
                <a:solidFill>
                  <a:srgbClr val="F2C348"/>
                </a:solidFill>
                <a:latin typeface="Baloo Bhaijaan" panose="03080902040302020200" pitchFamily="66" charset="-78"/>
                <a:cs typeface="Baloo Bhaijaan" panose="03080902040302020200" pitchFamily="66" charset="-78"/>
              </a:rPr>
              <a:t>CASUS</a:t>
            </a:r>
          </a:p>
        </p:txBody>
      </p:sp>
      <p:sp>
        <p:nvSpPr>
          <p:cNvPr id="6" name="Tekstvak 5">
            <a:extLst>
              <a:ext uri="{FF2B5EF4-FFF2-40B4-BE49-F238E27FC236}">
                <a16:creationId xmlns:a16="http://schemas.microsoft.com/office/drawing/2014/main" id="{68E472E6-00E5-804B-5282-D340F61D2B39}"/>
              </a:ext>
            </a:extLst>
          </p:cNvPr>
          <p:cNvSpPr txBox="1"/>
          <p:nvPr/>
        </p:nvSpPr>
        <p:spPr>
          <a:xfrm>
            <a:off x="2249410" y="612844"/>
            <a:ext cx="4494290" cy="5632311"/>
          </a:xfrm>
          <a:prstGeom prst="rect">
            <a:avLst/>
          </a:prstGeom>
          <a:noFill/>
        </p:spPr>
        <p:txBody>
          <a:bodyPr wrap="square">
            <a:spAutoFit/>
          </a:bodyPr>
          <a:lstStyle/>
          <a:p>
            <a:pPr>
              <a:buNone/>
            </a:pPr>
            <a:r>
              <a:rPr lang="nl-NL" sz="1800" dirty="0">
                <a:solidFill>
                  <a:srgbClr val="4DB3B3"/>
                </a:solidFill>
                <a:effectLst/>
                <a:latin typeface="Aptos,Bold"/>
              </a:rPr>
              <a:t>mw. de Vries (COPD) </a:t>
            </a:r>
            <a:endParaRPr lang="nl-NL" dirty="0">
              <a:solidFill>
                <a:srgbClr val="4DB3B3"/>
              </a:solidFill>
              <a:effectLst/>
            </a:endParaRPr>
          </a:p>
          <a:p>
            <a:pPr>
              <a:buNone/>
            </a:pPr>
            <a:r>
              <a:rPr lang="nl-NL" sz="1800" dirty="0">
                <a:effectLst/>
                <a:latin typeface="Aptos" panose="020B0004020202020204" pitchFamily="34" charset="0"/>
              </a:rPr>
              <a:t>Mevrouw de Vries, met gediagnostiseerd COPD, komt op het spreekuur. Huishoudelijk werk gaat moeizaam en het dagelijkse loopje naar de bakker wordt ook steeds lastiger. In de afgelopen jaren heeft mevrouw geen longaanvallen gehad en er is geen diagnose astma in de historie. Op dit moment gebruikt mevrouw de Vries </a:t>
            </a:r>
            <a:r>
              <a:rPr lang="nl-NL" sz="1800" dirty="0" err="1">
                <a:effectLst/>
                <a:latin typeface="Aptos" panose="020B0004020202020204" pitchFamily="34" charset="0"/>
              </a:rPr>
              <a:t>Ipratropium</a:t>
            </a:r>
            <a:r>
              <a:rPr lang="nl-NL" sz="1800" dirty="0">
                <a:effectLst/>
                <a:latin typeface="Aptos" panose="020B0004020202020204" pitchFamily="34" charset="0"/>
              </a:rPr>
              <a:t> aerosol zo nodig en als onderhoudstherapie </a:t>
            </a:r>
            <a:r>
              <a:rPr lang="nl-NL" sz="1800" dirty="0" err="1">
                <a:effectLst/>
                <a:latin typeface="Aptos" panose="020B0004020202020204" pitchFamily="34" charset="0"/>
              </a:rPr>
              <a:t>Seretide</a:t>
            </a:r>
            <a:r>
              <a:rPr lang="nl-NL" sz="1800" dirty="0">
                <a:effectLst/>
                <a:latin typeface="Aptos" panose="020B0004020202020204" pitchFamily="34" charset="0"/>
              </a:rPr>
              <a:t> </a:t>
            </a:r>
            <a:r>
              <a:rPr lang="nl-NL" sz="1800" dirty="0" err="1">
                <a:effectLst/>
                <a:latin typeface="Aptos" panose="020B0004020202020204" pitchFamily="34" charset="0"/>
              </a:rPr>
              <a:t>Diskus</a:t>
            </a:r>
            <a:r>
              <a:rPr lang="nl-NL" sz="1800" dirty="0">
                <a:effectLst/>
                <a:latin typeface="Aptos" panose="020B0004020202020204" pitchFamily="34" charset="0"/>
              </a:rPr>
              <a:t> 50/500 2d1. </a:t>
            </a:r>
          </a:p>
          <a:p>
            <a:pPr>
              <a:buNone/>
            </a:pPr>
            <a:r>
              <a:rPr lang="nl-NL" sz="1800" dirty="0">
                <a:effectLst/>
                <a:latin typeface="Aptos,Bold"/>
              </a:rPr>
              <a:t>Wat doe je? </a:t>
            </a:r>
            <a:endParaRPr lang="nl-NL" dirty="0">
              <a:effectLst/>
            </a:endParaRPr>
          </a:p>
          <a:p>
            <a:pPr marL="285750" indent="-285750">
              <a:buFont typeface="Arial" panose="020B0604020202020204" pitchFamily="34" charset="0"/>
              <a:buChar char="•"/>
            </a:pPr>
            <a:r>
              <a:rPr lang="nl-NL" sz="1800" dirty="0">
                <a:solidFill>
                  <a:srgbClr val="F99D54"/>
                </a:solidFill>
                <a:effectLst/>
                <a:latin typeface="Aptos" panose="020B0004020202020204" pitchFamily="34" charset="0"/>
              </a:rPr>
              <a:t>Wat als je milieuaspecten een rol laat spelen? </a:t>
            </a:r>
            <a:endParaRPr lang="nl-NL" sz="1800" dirty="0">
              <a:solidFill>
                <a:srgbClr val="F99D54"/>
              </a:solidFill>
              <a:effectLst/>
              <a:latin typeface="ArialMT"/>
            </a:endParaRPr>
          </a:p>
          <a:p>
            <a:pPr marL="285750" indent="-285750">
              <a:buFont typeface="Arial" panose="020B0604020202020204" pitchFamily="34" charset="0"/>
              <a:buChar char="•"/>
            </a:pPr>
            <a:r>
              <a:rPr lang="nl-NL" sz="1800" dirty="0">
                <a:solidFill>
                  <a:srgbClr val="F99D54"/>
                </a:solidFill>
                <a:effectLst/>
                <a:latin typeface="Aptos" panose="020B0004020202020204" pitchFamily="34" charset="0"/>
              </a:rPr>
              <a:t>Wat als ze wel longaanvallen zou hebben? </a:t>
            </a:r>
            <a:endParaRPr lang="nl-NL" sz="1800" dirty="0">
              <a:solidFill>
                <a:srgbClr val="F99D54"/>
              </a:solidFill>
              <a:effectLst/>
              <a:latin typeface="ArialMT"/>
            </a:endParaRPr>
          </a:p>
          <a:p>
            <a:pPr marL="285750" indent="-285750">
              <a:buFont typeface="Arial" panose="020B0604020202020204" pitchFamily="34" charset="0"/>
              <a:buChar char="•"/>
            </a:pPr>
            <a:r>
              <a:rPr lang="nl-NL" sz="1800" dirty="0">
                <a:solidFill>
                  <a:srgbClr val="F99D54"/>
                </a:solidFill>
                <a:effectLst/>
                <a:latin typeface="Aptos" panose="020B0004020202020204" pitchFamily="34" charset="0"/>
              </a:rPr>
              <a:t>Wat als er interacties zijn bij het voorschrijven van een LABA? </a:t>
            </a:r>
            <a:endParaRPr lang="nl-NL" sz="1800" dirty="0">
              <a:solidFill>
                <a:srgbClr val="F99D54"/>
              </a:solidFill>
              <a:effectLst/>
              <a:latin typeface="ArialMT"/>
            </a:endParaRPr>
          </a:p>
          <a:p>
            <a:pPr marL="285750" indent="-285750">
              <a:buFont typeface="Arial" panose="020B0604020202020204" pitchFamily="34" charset="0"/>
              <a:buChar char="•"/>
            </a:pPr>
            <a:r>
              <a:rPr lang="nl-NL" sz="1800" dirty="0">
                <a:solidFill>
                  <a:srgbClr val="F99D54"/>
                </a:solidFill>
                <a:effectLst/>
                <a:latin typeface="Aptos" panose="020B0004020202020204" pitchFamily="34" charset="0"/>
              </a:rPr>
              <a:t>Bij contra-indicaties voor een LAMA? </a:t>
            </a:r>
            <a:endParaRPr lang="nl-NL" sz="1800" dirty="0">
              <a:solidFill>
                <a:srgbClr val="F99D54"/>
              </a:solidFill>
              <a:effectLst/>
              <a:latin typeface="ArialMT"/>
            </a:endParaRPr>
          </a:p>
        </p:txBody>
      </p:sp>
      <p:pic>
        <p:nvPicPr>
          <p:cNvPr id="2" name="Afbeelding 1" descr="Afbeelding met Menselijk gezicht, persoon, rimpel, kleding&#10;&#10;Door AI gegenereerde inhoud is mogelijk onjuist.">
            <a:extLst>
              <a:ext uri="{FF2B5EF4-FFF2-40B4-BE49-F238E27FC236}">
                <a16:creationId xmlns:a16="http://schemas.microsoft.com/office/drawing/2014/main" id="{684443C0-2488-57DB-61AB-495489E6E6B2}"/>
              </a:ext>
            </a:extLst>
          </p:cNvPr>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a:xfrm>
            <a:off x="6850743" y="0"/>
            <a:ext cx="5341257" cy="6858000"/>
          </a:xfrm>
          <a:prstGeom prst="rect">
            <a:avLst/>
          </a:prstGeom>
        </p:spPr>
      </p:pic>
    </p:spTree>
    <p:extLst>
      <p:ext uri="{BB962C8B-B14F-4D97-AF65-F5344CB8AC3E}">
        <p14:creationId xmlns:p14="http://schemas.microsoft.com/office/powerpoint/2010/main" val="33442147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5DDDDE-07E6-FDBE-0D9F-736F7C5C3E9D}"/>
            </a:ext>
          </a:extLst>
        </p:cNvPr>
        <p:cNvGrpSpPr/>
        <p:nvPr/>
      </p:nvGrpSpPr>
      <p:grpSpPr>
        <a:xfrm>
          <a:off x="0" y="0"/>
          <a:ext cx="0" cy="0"/>
          <a:chOff x="0" y="0"/>
          <a:chExt cx="0" cy="0"/>
        </a:xfrm>
      </p:grpSpPr>
      <p:pic>
        <p:nvPicPr>
          <p:cNvPr id="3" name="Afbeelding 2">
            <a:extLst>
              <a:ext uri="{FF2B5EF4-FFF2-40B4-BE49-F238E27FC236}">
                <a16:creationId xmlns:a16="http://schemas.microsoft.com/office/drawing/2014/main" id="{A1B3021C-A15A-DABF-6956-620ED5CD45A4}"/>
              </a:ext>
            </a:extLst>
          </p:cNvPr>
          <p:cNvPicPr>
            <a:picLocks noChangeAspect="1"/>
          </p:cNvPicPr>
          <p:nvPr/>
        </p:nvPicPr>
        <p:blipFill>
          <a:blip r:embed="rId2"/>
          <a:stretch>
            <a:fillRect/>
          </a:stretch>
        </p:blipFill>
        <p:spPr>
          <a:xfrm>
            <a:off x="541472" y="5927568"/>
            <a:ext cx="510659" cy="503149"/>
          </a:xfrm>
          <a:prstGeom prst="rect">
            <a:avLst/>
          </a:prstGeom>
        </p:spPr>
      </p:pic>
      <p:sp>
        <p:nvSpPr>
          <p:cNvPr id="4" name="Tekstvak 3">
            <a:extLst>
              <a:ext uri="{FF2B5EF4-FFF2-40B4-BE49-F238E27FC236}">
                <a16:creationId xmlns:a16="http://schemas.microsoft.com/office/drawing/2014/main" id="{33FA33B9-F8DC-5DA9-EAFF-3FCA4F79DAA2}"/>
              </a:ext>
            </a:extLst>
          </p:cNvPr>
          <p:cNvSpPr txBox="1"/>
          <p:nvPr/>
        </p:nvSpPr>
        <p:spPr>
          <a:xfrm>
            <a:off x="1041581" y="5877393"/>
            <a:ext cx="1394340" cy="646331"/>
          </a:xfrm>
          <a:prstGeom prst="rect">
            <a:avLst/>
          </a:prstGeom>
          <a:noFill/>
        </p:spPr>
        <p:txBody>
          <a:bodyPr wrap="square">
            <a:spAutoFit/>
          </a:bodyPr>
          <a:lstStyle/>
          <a:p>
            <a:r>
              <a:rPr lang="nl-NL" sz="1800" dirty="0">
                <a:solidFill>
                  <a:srgbClr val="4DB3B3"/>
                </a:solidFill>
              </a:rPr>
              <a:t>FTO LONG</a:t>
            </a:r>
            <a:br>
              <a:rPr lang="nl-NL" sz="1800" dirty="0">
                <a:solidFill>
                  <a:srgbClr val="284067"/>
                </a:solidFill>
              </a:rPr>
            </a:br>
            <a:r>
              <a:rPr lang="nl-NL" sz="1800" i="1" dirty="0">
                <a:solidFill>
                  <a:srgbClr val="F99D54"/>
                </a:solidFill>
              </a:rPr>
              <a:t>2025</a:t>
            </a:r>
            <a:endParaRPr lang="nl-NL" i="1" dirty="0">
              <a:solidFill>
                <a:srgbClr val="F99D54"/>
              </a:solidFill>
            </a:endParaRPr>
          </a:p>
        </p:txBody>
      </p:sp>
      <p:sp>
        <p:nvSpPr>
          <p:cNvPr id="8" name="Tekstvak 7">
            <a:extLst>
              <a:ext uri="{FF2B5EF4-FFF2-40B4-BE49-F238E27FC236}">
                <a16:creationId xmlns:a16="http://schemas.microsoft.com/office/drawing/2014/main" id="{246C1923-CE3D-C0F3-4FB3-2091707126D5}"/>
              </a:ext>
            </a:extLst>
          </p:cNvPr>
          <p:cNvSpPr txBox="1"/>
          <p:nvPr/>
        </p:nvSpPr>
        <p:spPr>
          <a:xfrm rot="16200000">
            <a:off x="-1810378" y="2275602"/>
            <a:ext cx="5774818" cy="1323439"/>
          </a:xfrm>
          <a:prstGeom prst="rect">
            <a:avLst/>
          </a:prstGeom>
          <a:noFill/>
        </p:spPr>
        <p:txBody>
          <a:bodyPr wrap="square">
            <a:spAutoFit/>
          </a:bodyPr>
          <a:lstStyle/>
          <a:p>
            <a:r>
              <a:rPr lang="nl-NL" sz="4000" dirty="0">
                <a:solidFill>
                  <a:srgbClr val="284067"/>
                </a:solidFill>
                <a:latin typeface="Baloo Bhaijaan" panose="03080902040302020200" pitchFamily="66" charset="-78"/>
                <a:cs typeface="Baloo Bhaijaan" panose="03080902040302020200" pitchFamily="66" charset="-78"/>
              </a:rPr>
              <a:t>AFSPRAKEN: </a:t>
            </a:r>
            <a:br>
              <a:rPr lang="nl-NL" sz="4000" dirty="0">
                <a:solidFill>
                  <a:srgbClr val="284067"/>
                </a:solidFill>
                <a:latin typeface="Baloo Bhaijaan" panose="03080902040302020200" pitchFamily="66" charset="-78"/>
                <a:cs typeface="Baloo Bhaijaan" panose="03080902040302020200" pitchFamily="66" charset="-78"/>
              </a:rPr>
            </a:br>
            <a:r>
              <a:rPr lang="nl-NL" sz="4000" dirty="0">
                <a:solidFill>
                  <a:srgbClr val="F2C348"/>
                </a:solidFill>
                <a:latin typeface="Baloo Bhaijaan" panose="03080902040302020200" pitchFamily="66" charset="-78"/>
                <a:cs typeface="Baloo Bhaijaan" panose="03080902040302020200" pitchFamily="66" charset="-78"/>
              </a:rPr>
              <a:t>CASUS</a:t>
            </a:r>
          </a:p>
        </p:txBody>
      </p:sp>
      <p:sp>
        <p:nvSpPr>
          <p:cNvPr id="6" name="Tekstvak 5">
            <a:extLst>
              <a:ext uri="{FF2B5EF4-FFF2-40B4-BE49-F238E27FC236}">
                <a16:creationId xmlns:a16="http://schemas.microsoft.com/office/drawing/2014/main" id="{3CA4A9F8-4219-FCB4-0181-425A6F0F831A}"/>
              </a:ext>
            </a:extLst>
          </p:cNvPr>
          <p:cNvSpPr txBox="1"/>
          <p:nvPr/>
        </p:nvSpPr>
        <p:spPr>
          <a:xfrm>
            <a:off x="2767920" y="1241949"/>
            <a:ext cx="6656159" cy="3139321"/>
          </a:xfrm>
          <a:prstGeom prst="rect">
            <a:avLst/>
          </a:prstGeom>
          <a:noFill/>
        </p:spPr>
        <p:txBody>
          <a:bodyPr wrap="square">
            <a:spAutoFit/>
          </a:bodyPr>
          <a:lstStyle/>
          <a:p>
            <a:pPr marL="285750" indent="-285750">
              <a:buFont typeface="Arial" panose="020B0604020202020204" pitchFamily="34" charset="0"/>
              <a:buChar char="•"/>
            </a:pPr>
            <a:r>
              <a:rPr lang="nl-NL" sz="1800" dirty="0">
                <a:solidFill>
                  <a:srgbClr val="284067"/>
                </a:solidFill>
                <a:effectLst/>
                <a:latin typeface="Aptos" panose="020B0004020202020204" pitchFamily="34" charset="0"/>
              </a:rPr>
              <a:t>Gezien de klachten is een LABA of LAMA, zo nodig combinatie geïndiceerd. Mevrouw kent al de </a:t>
            </a:r>
            <a:r>
              <a:rPr lang="nl-NL" sz="1800" dirty="0" err="1">
                <a:solidFill>
                  <a:srgbClr val="284067"/>
                </a:solidFill>
                <a:effectLst/>
                <a:latin typeface="Aptos" panose="020B0004020202020204" pitchFamily="34" charset="0"/>
              </a:rPr>
              <a:t>Diskus</a:t>
            </a:r>
            <a:r>
              <a:rPr lang="nl-NL" sz="1800" dirty="0">
                <a:solidFill>
                  <a:srgbClr val="284067"/>
                </a:solidFill>
                <a:effectLst/>
                <a:latin typeface="Aptos" panose="020B0004020202020204" pitchFamily="34" charset="0"/>
              </a:rPr>
              <a:t>, dus sluit hierbij aan. </a:t>
            </a:r>
            <a:endParaRPr lang="nl-NL" sz="1800" dirty="0">
              <a:solidFill>
                <a:srgbClr val="284067"/>
              </a:solidFill>
              <a:effectLst/>
              <a:latin typeface="ArialMT"/>
            </a:endParaRPr>
          </a:p>
          <a:p>
            <a:pPr marL="285750" indent="-285750">
              <a:buFont typeface="Arial" panose="020B0604020202020204" pitchFamily="34" charset="0"/>
              <a:buChar char="•"/>
            </a:pPr>
            <a:r>
              <a:rPr lang="nl-NL" sz="1800" dirty="0">
                <a:solidFill>
                  <a:srgbClr val="284067"/>
                </a:solidFill>
                <a:effectLst/>
                <a:latin typeface="Aptos" panose="020B0004020202020204" pitchFamily="34" charset="0"/>
              </a:rPr>
              <a:t>Milieuaspecten pleiten voor het gebruik van een poederinhalator. </a:t>
            </a:r>
            <a:endParaRPr lang="nl-NL" sz="1800" dirty="0">
              <a:solidFill>
                <a:srgbClr val="284067"/>
              </a:solidFill>
              <a:effectLst/>
              <a:latin typeface="ArialMT"/>
            </a:endParaRPr>
          </a:p>
          <a:p>
            <a:pPr marL="285750" indent="-285750">
              <a:buFont typeface="Arial" panose="020B0604020202020204" pitchFamily="34" charset="0"/>
              <a:buChar char="•"/>
            </a:pPr>
            <a:r>
              <a:rPr lang="nl-NL" sz="1800" dirty="0">
                <a:solidFill>
                  <a:srgbClr val="284067"/>
                </a:solidFill>
                <a:effectLst/>
                <a:latin typeface="Aptos" panose="020B0004020202020204" pitchFamily="34" charset="0"/>
              </a:rPr>
              <a:t>Bij recidiverende longaanvallen zijn wel ICS geïndiceerd. Stem triple therapie af met de longarts. </a:t>
            </a:r>
            <a:endParaRPr lang="nl-NL" sz="1800" dirty="0">
              <a:solidFill>
                <a:srgbClr val="284067"/>
              </a:solidFill>
              <a:effectLst/>
              <a:latin typeface="ArialMT"/>
            </a:endParaRPr>
          </a:p>
          <a:p>
            <a:pPr marL="285750" indent="-285750">
              <a:buFont typeface="Arial" panose="020B0604020202020204" pitchFamily="34" charset="0"/>
              <a:buChar char="•"/>
            </a:pPr>
            <a:r>
              <a:rPr lang="nl-NL" sz="1800" dirty="0">
                <a:solidFill>
                  <a:srgbClr val="284067"/>
                </a:solidFill>
                <a:effectLst/>
                <a:latin typeface="Aptos" panose="020B0004020202020204" pitchFamily="34" charset="0"/>
              </a:rPr>
              <a:t>Bij interacties bij het voorschrijven van een LABA: kies voor een LAMA. Dat betekent een poederinhalator. Gezien reeds gebruik </a:t>
            </a:r>
            <a:r>
              <a:rPr lang="nl-NL" sz="1800" dirty="0" err="1">
                <a:solidFill>
                  <a:srgbClr val="284067"/>
                </a:solidFill>
                <a:effectLst/>
                <a:latin typeface="Aptos" panose="020B0004020202020204" pitchFamily="34" charset="0"/>
              </a:rPr>
              <a:t>Diskus</a:t>
            </a:r>
            <a:r>
              <a:rPr lang="nl-NL" sz="1800" dirty="0">
                <a:solidFill>
                  <a:srgbClr val="284067"/>
                </a:solidFill>
                <a:effectLst/>
                <a:latin typeface="Aptos" panose="020B0004020202020204" pitchFamily="34" charset="0"/>
              </a:rPr>
              <a:t>: Geef </a:t>
            </a:r>
            <a:r>
              <a:rPr lang="nl-NL" sz="1800" dirty="0" err="1">
                <a:solidFill>
                  <a:srgbClr val="284067"/>
                </a:solidFill>
                <a:effectLst/>
                <a:latin typeface="Aptos" panose="020B0004020202020204" pitchFamily="34" charset="0"/>
              </a:rPr>
              <a:t>Umeclidinium</a:t>
            </a:r>
            <a:r>
              <a:rPr lang="nl-NL" sz="1800" dirty="0">
                <a:solidFill>
                  <a:srgbClr val="284067"/>
                </a:solidFill>
                <a:effectLst/>
                <a:latin typeface="Aptos" panose="020B0004020202020204" pitchFamily="34" charset="0"/>
              </a:rPr>
              <a:t> </a:t>
            </a:r>
            <a:r>
              <a:rPr lang="nl-NL" sz="1800" dirty="0" err="1">
                <a:solidFill>
                  <a:srgbClr val="284067"/>
                </a:solidFill>
                <a:effectLst/>
                <a:latin typeface="Aptos" panose="020B0004020202020204" pitchFamily="34" charset="0"/>
              </a:rPr>
              <a:t>Ellipta</a:t>
            </a:r>
            <a:r>
              <a:rPr lang="nl-NL" sz="1800" dirty="0">
                <a:solidFill>
                  <a:srgbClr val="284067"/>
                </a:solidFill>
                <a:effectLst/>
                <a:latin typeface="Aptos" panose="020B0004020202020204" pitchFamily="34" charset="0"/>
              </a:rPr>
              <a:t>. </a:t>
            </a:r>
            <a:endParaRPr lang="nl-NL" sz="1800" dirty="0">
              <a:solidFill>
                <a:srgbClr val="284067"/>
              </a:solidFill>
              <a:effectLst/>
              <a:latin typeface="ArialMT"/>
            </a:endParaRPr>
          </a:p>
          <a:p>
            <a:pPr marL="285750" indent="-285750">
              <a:buFont typeface="Arial" panose="020B0604020202020204" pitchFamily="34" charset="0"/>
              <a:buChar char="•"/>
            </a:pPr>
            <a:r>
              <a:rPr lang="nl-NL" sz="1800" dirty="0">
                <a:solidFill>
                  <a:srgbClr val="284067"/>
                </a:solidFill>
                <a:effectLst/>
                <a:latin typeface="Aptos" panose="020B0004020202020204" pitchFamily="34" charset="0"/>
              </a:rPr>
              <a:t>Bij contra-indicaties voor een LAMA: start met LABA. Gezien al gebruik </a:t>
            </a:r>
            <a:r>
              <a:rPr lang="nl-NL" sz="1800" dirty="0" err="1">
                <a:solidFill>
                  <a:srgbClr val="284067"/>
                </a:solidFill>
                <a:effectLst/>
                <a:latin typeface="Aptos" panose="020B0004020202020204" pitchFamily="34" charset="0"/>
              </a:rPr>
              <a:t>Diskus</a:t>
            </a:r>
            <a:r>
              <a:rPr lang="nl-NL" sz="1800" dirty="0">
                <a:solidFill>
                  <a:srgbClr val="284067"/>
                </a:solidFill>
                <a:effectLst/>
                <a:latin typeface="Aptos" panose="020B0004020202020204" pitchFamily="34" charset="0"/>
              </a:rPr>
              <a:t>: kies Salmeterol </a:t>
            </a:r>
            <a:r>
              <a:rPr lang="nl-NL" sz="1800" dirty="0" err="1">
                <a:solidFill>
                  <a:srgbClr val="284067"/>
                </a:solidFill>
                <a:effectLst/>
                <a:latin typeface="Aptos" panose="020B0004020202020204" pitchFamily="34" charset="0"/>
              </a:rPr>
              <a:t>Diskus</a:t>
            </a:r>
            <a:r>
              <a:rPr lang="nl-NL" sz="1800" dirty="0">
                <a:solidFill>
                  <a:srgbClr val="284067"/>
                </a:solidFill>
                <a:effectLst/>
                <a:latin typeface="Aptos" panose="020B0004020202020204" pitchFamily="34" charset="0"/>
              </a:rPr>
              <a:t> </a:t>
            </a:r>
            <a:endParaRPr lang="nl-NL" sz="1800" dirty="0">
              <a:solidFill>
                <a:srgbClr val="284067"/>
              </a:solidFill>
              <a:effectLst/>
              <a:latin typeface="ArialMT"/>
            </a:endParaRPr>
          </a:p>
        </p:txBody>
      </p:sp>
    </p:spTree>
    <p:extLst>
      <p:ext uri="{BB962C8B-B14F-4D97-AF65-F5344CB8AC3E}">
        <p14:creationId xmlns:p14="http://schemas.microsoft.com/office/powerpoint/2010/main" val="24603749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Afbeelding 9">
            <a:extLst>
              <a:ext uri="{FF2B5EF4-FFF2-40B4-BE49-F238E27FC236}">
                <a16:creationId xmlns:a16="http://schemas.microsoft.com/office/drawing/2014/main" id="{EA45C41F-68BB-5739-4C5C-F2658094F739}"/>
              </a:ext>
            </a:extLst>
          </p:cNvPr>
          <p:cNvPicPr>
            <a:picLocks noChangeAspect="1"/>
          </p:cNvPicPr>
          <p:nvPr/>
        </p:nvPicPr>
        <p:blipFill>
          <a:blip r:embed="rId2"/>
          <a:stretch>
            <a:fillRect/>
          </a:stretch>
        </p:blipFill>
        <p:spPr>
          <a:xfrm>
            <a:off x="415310" y="5927568"/>
            <a:ext cx="510659" cy="503149"/>
          </a:xfrm>
          <a:prstGeom prst="rect">
            <a:avLst/>
          </a:prstGeom>
        </p:spPr>
      </p:pic>
      <p:sp>
        <p:nvSpPr>
          <p:cNvPr id="11" name="Tekstvak 10">
            <a:extLst>
              <a:ext uri="{FF2B5EF4-FFF2-40B4-BE49-F238E27FC236}">
                <a16:creationId xmlns:a16="http://schemas.microsoft.com/office/drawing/2014/main" id="{01F868BE-8489-46CF-8337-167E8DA7E255}"/>
              </a:ext>
            </a:extLst>
          </p:cNvPr>
          <p:cNvSpPr txBox="1"/>
          <p:nvPr/>
        </p:nvSpPr>
        <p:spPr>
          <a:xfrm>
            <a:off x="925969" y="5855976"/>
            <a:ext cx="1394340" cy="646331"/>
          </a:xfrm>
          <a:prstGeom prst="rect">
            <a:avLst/>
          </a:prstGeom>
          <a:noFill/>
        </p:spPr>
        <p:txBody>
          <a:bodyPr wrap="square">
            <a:spAutoFit/>
          </a:bodyPr>
          <a:lstStyle/>
          <a:p>
            <a:r>
              <a:rPr lang="nl-NL" sz="1800" dirty="0">
                <a:solidFill>
                  <a:srgbClr val="4DB3B3"/>
                </a:solidFill>
              </a:rPr>
              <a:t>FTO LONG</a:t>
            </a:r>
            <a:br>
              <a:rPr lang="nl-NL" sz="1800" dirty="0">
                <a:solidFill>
                  <a:srgbClr val="284067"/>
                </a:solidFill>
              </a:rPr>
            </a:br>
            <a:r>
              <a:rPr lang="nl-NL" sz="1800" i="1" dirty="0">
                <a:solidFill>
                  <a:srgbClr val="F99D54"/>
                </a:solidFill>
              </a:rPr>
              <a:t>2025</a:t>
            </a:r>
            <a:endParaRPr lang="nl-NL" i="1" dirty="0">
              <a:solidFill>
                <a:srgbClr val="F99D54"/>
              </a:solidFill>
            </a:endParaRPr>
          </a:p>
        </p:txBody>
      </p:sp>
      <p:sp>
        <p:nvSpPr>
          <p:cNvPr id="12" name="Tekstvak 11">
            <a:extLst>
              <a:ext uri="{FF2B5EF4-FFF2-40B4-BE49-F238E27FC236}">
                <a16:creationId xmlns:a16="http://schemas.microsoft.com/office/drawing/2014/main" id="{36A7BB71-1892-1B08-D360-05588D848F5D}"/>
              </a:ext>
            </a:extLst>
          </p:cNvPr>
          <p:cNvSpPr txBox="1"/>
          <p:nvPr/>
        </p:nvSpPr>
        <p:spPr>
          <a:xfrm rot="16200000">
            <a:off x="-2038344" y="2489451"/>
            <a:ext cx="5615196" cy="707886"/>
          </a:xfrm>
          <a:prstGeom prst="rect">
            <a:avLst/>
          </a:prstGeom>
          <a:noFill/>
        </p:spPr>
        <p:txBody>
          <a:bodyPr wrap="square">
            <a:spAutoFit/>
          </a:bodyPr>
          <a:lstStyle/>
          <a:p>
            <a:r>
              <a:rPr lang="nl-NL" sz="4000" dirty="0">
                <a:solidFill>
                  <a:srgbClr val="284067"/>
                </a:solidFill>
                <a:latin typeface="Baloo Bhaijaan" panose="03080902040302020200" pitchFamily="66" charset="-78"/>
                <a:cs typeface="Baloo Bhaijaan" panose="03080902040302020200" pitchFamily="66" charset="-78"/>
              </a:rPr>
              <a:t>INHOUD</a:t>
            </a:r>
          </a:p>
        </p:txBody>
      </p:sp>
      <p:sp>
        <p:nvSpPr>
          <p:cNvPr id="13" name="Tekstvak 12">
            <a:extLst>
              <a:ext uri="{FF2B5EF4-FFF2-40B4-BE49-F238E27FC236}">
                <a16:creationId xmlns:a16="http://schemas.microsoft.com/office/drawing/2014/main" id="{D040722C-1F7C-0A78-8EE5-576E1C01E6E6}"/>
              </a:ext>
            </a:extLst>
          </p:cNvPr>
          <p:cNvSpPr txBox="1"/>
          <p:nvPr/>
        </p:nvSpPr>
        <p:spPr>
          <a:xfrm>
            <a:off x="2545266" y="2374005"/>
            <a:ext cx="6829627" cy="1200329"/>
          </a:xfrm>
          <a:prstGeom prst="rect">
            <a:avLst/>
          </a:prstGeom>
          <a:noFill/>
        </p:spPr>
        <p:txBody>
          <a:bodyPr wrap="none" rtlCol="0">
            <a:spAutoFit/>
          </a:bodyPr>
          <a:lstStyle/>
          <a:p>
            <a:r>
              <a:rPr lang="nl-NL" sz="2400" dirty="0"/>
              <a:t>April 2024 		FTO &gt;&gt; Afspraken gemaakt</a:t>
            </a:r>
          </a:p>
          <a:p>
            <a:r>
              <a:rPr lang="nl-NL" sz="2400" dirty="0"/>
              <a:t>Jan 2025		HE project COPD / pilot SSKK</a:t>
            </a:r>
          </a:p>
          <a:p>
            <a:r>
              <a:rPr lang="nl-NL" sz="2400" dirty="0"/>
              <a:t>Jan 2025		Longformularium vastgesteld</a:t>
            </a:r>
          </a:p>
        </p:txBody>
      </p:sp>
      <p:sp>
        <p:nvSpPr>
          <p:cNvPr id="15" name="Tekstvak 14">
            <a:extLst>
              <a:ext uri="{FF2B5EF4-FFF2-40B4-BE49-F238E27FC236}">
                <a16:creationId xmlns:a16="http://schemas.microsoft.com/office/drawing/2014/main" id="{1D4F1332-EB3B-50B2-7D7A-0D2060542A98}"/>
              </a:ext>
            </a:extLst>
          </p:cNvPr>
          <p:cNvSpPr txBox="1"/>
          <p:nvPr/>
        </p:nvSpPr>
        <p:spPr>
          <a:xfrm>
            <a:off x="2545266" y="1789230"/>
            <a:ext cx="6094140" cy="584775"/>
          </a:xfrm>
          <a:prstGeom prst="rect">
            <a:avLst/>
          </a:prstGeom>
          <a:noFill/>
        </p:spPr>
        <p:txBody>
          <a:bodyPr wrap="square">
            <a:spAutoFit/>
          </a:bodyPr>
          <a:lstStyle/>
          <a:p>
            <a:r>
              <a:rPr lang="nl-NL" sz="3200" dirty="0">
                <a:solidFill>
                  <a:srgbClr val="4DB3B3"/>
                </a:solidFill>
                <a:latin typeface="Baloo Bhaijaan" panose="03080902040302020200" pitchFamily="66" charset="-78"/>
                <a:cs typeface="Baloo Bhaijaan" panose="03080902040302020200" pitchFamily="66" charset="-78"/>
              </a:rPr>
              <a:t>Aanleiding</a:t>
            </a:r>
          </a:p>
        </p:txBody>
      </p:sp>
      <p:sp>
        <p:nvSpPr>
          <p:cNvPr id="16" name="Tekstvak 15">
            <a:extLst>
              <a:ext uri="{FF2B5EF4-FFF2-40B4-BE49-F238E27FC236}">
                <a16:creationId xmlns:a16="http://schemas.microsoft.com/office/drawing/2014/main" id="{74A79292-8092-7420-87AB-4321AAC4A350}"/>
              </a:ext>
            </a:extLst>
          </p:cNvPr>
          <p:cNvSpPr txBox="1"/>
          <p:nvPr/>
        </p:nvSpPr>
        <p:spPr>
          <a:xfrm>
            <a:off x="2545266" y="4683642"/>
            <a:ext cx="5108065" cy="830997"/>
          </a:xfrm>
          <a:prstGeom prst="rect">
            <a:avLst/>
          </a:prstGeom>
          <a:noFill/>
        </p:spPr>
        <p:txBody>
          <a:bodyPr wrap="none" rtlCol="0">
            <a:spAutoFit/>
          </a:bodyPr>
          <a:lstStyle/>
          <a:p>
            <a:r>
              <a:rPr lang="nl-NL" sz="2400" dirty="0"/>
              <a:t>Start implementatie longformularium</a:t>
            </a:r>
            <a:br>
              <a:rPr lang="nl-NL" sz="2400" dirty="0"/>
            </a:br>
            <a:r>
              <a:rPr lang="nl-NL" sz="2400" dirty="0"/>
              <a:t>Praktisch invullen afspraken</a:t>
            </a:r>
          </a:p>
        </p:txBody>
      </p:sp>
      <p:sp>
        <p:nvSpPr>
          <p:cNvPr id="17" name="Tekstvak 16">
            <a:extLst>
              <a:ext uri="{FF2B5EF4-FFF2-40B4-BE49-F238E27FC236}">
                <a16:creationId xmlns:a16="http://schemas.microsoft.com/office/drawing/2014/main" id="{373AB338-6F1A-2041-402E-3D214DC09B47}"/>
              </a:ext>
            </a:extLst>
          </p:cNvPr>
          <p:cNvSpPr txBox="1"/>
          <p:nvPr/>
        </p:nvSpPr>
        <p:spPr>
          <a:xfrm>
            <a:off x="2545266" y="4098867"/>
            <a:ext cx="6094140" cy="584775"/>
          </a:xfrm>
          <a:prstGeom prst="rect">
            <a:avLst/>
          </a:prstGeom>
          <a:noFill/>
        </p:spPr>
        <p:txBody>
          <a:bodyPr wrap="square">
            <a:spAutoFit/>
          </a:bodyPr>
          <a:lstStyle/>
          <a:p>
            <a:r>
              <a:rPr lang="nl-NL" sz="3200" dirty="0">
                <a:solidFill>
                  <a:srgbClr val="4DB3B3"/>
                </a:solidFill>
                <a:latin typeface="Baloo Bhaijaan" panose="03080902040302020200" pitchFamily="66" charset="-78"/>
                <a:cs typeface="Baloo Bhaijaan" panose="03080902040302020200" pitchFamily="66" charset="-78"/>
              </a:rPr>
              <a:t>Doel vandaag</a:t>
            </a:r>
          </a:p>
        </p:txBody>
      </p:sp>
      <p:pic>
        <p:nvPicPr>
          <p:cNvPr id="1026" name="Picture 2">
            <a:extLst>
              <a:ext uri="{FF2B5EF4-FFF2-40B4-BE49-F238E27FC236}">
                <a16:creationId xmlns:a16="http://schemas.microsoft.com/office/drawing/2014/main" id="{3978A01C-3081-CFEE-E6FC-0A2F78538A38}"/>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612374" y="970080"/>
            <a:ext cx="1409700" cy="819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30940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69168E-C85D-632C-BB45-F7EB3DA74DE5}"/>
            </a:ext>
          </a:extLst>
        </p:cNvPr>
        <p:cNvGrpSpPr/>
        <p:nvPr/>
      </p:nvGrpSpPr>
      <p:grpSpPr>
        <a:xfrm>
          <a:off x="0" y="0"/>
          <a:ext cx="0" cy="0"/>
          <a:chOff x="0" y="0"/>
          <a:chExt cx="0" cy="0"/>
        </a:xfrm>
      </p:grpSpPr>
      <p:pic>
        <p:nvPicPr>
          <p:cNvPr id="3" name="Afbeelding 2">
            <a:extLst>
              <a:ext uri="{FF2B5EF4-FFF2-40B4-BE49-F238E27FC236}">
                <a16:creationId xmlns:a16="http://schemas.microsoft.com/office/drawing/2014/main" id="{E71F94A2-BBDE-D161-049F-EBE029879BD3}"/>
              </a:ext>
            </a:extLst>
          </p:cNvPr>
          <p:cNvPicPr>
            <a:picLocks noChangeAspect="1"/>
          </p:cNvPicPr>
          <p:nvPr/>
        </p:nvPicPr>
        <p:blipFill>
          <a:blip r:embed="rId2"/>
          <a:stretch>
            <a:fillRect/>
          </a:stretch>
        </p:blipFill>
        <p:spPr>
          <a:xfrm>
            <a:off x="488462" y="6020413"/>
            <a:ext cx="510659" cy="503149"/>
          </a:xfrm>
          <a:prstGeom prst="rect">
            <a:avLst/>
          </a:prstGeom>
        </p:spPr>
      </p:pic>
      <p:sp>
        <p:nvSpPr>
          <p:cNvPr id="4" name="Tekstvak 3">
            <a:extLst>
              <a:ext uri="{FF2B5EF4-FFF2-40B4-BE49-F238E27FC236}">
                <a16:creationId xmlns:a16="http://schemas.microsoft.com/office/drawing/2014/main" id="{BE488FF6-E16D-3D80-13A3-5DFC99192D1A}"/>
              </a:ext>
            </a:extLst>
          </p:cNvPr>
          <p:cNvSpPr txBox="1"/>
          <p:nvPr/>
        </p:nvSpPr>
        <p:spPr>
          <a:xfrm>
            <a:off x="999121" y="5948821"/>
            <a:ext cx="1394340" cy="646331"/>
          </a:xfrm>
          <a:prstGeom prst="rect">
            <a:avLst/>
          </a:prstGeom>
          <a:noFill/>
        </p:spPr>
        <p:txBody>
          <a:bodyPr wrap="square">
            <a:spAutoFit/>
          </a:bodyPr>
          <a:lstStyle/>
          <a:p>
            <a:r>
              <a:rPr lang="nl-NL" sz="1800" dirty="0">
                <a:solidFill>
                  <a:srgbClr val="4DB3B3"/>
                </a:solidFill>
              </a:rPr>
              <a:t>FTO LONG</a:t>
            </a:r>
            <a:br>
              <a:rPr lang="nl-NL" sz="1800" dirty="0">
                <a:solidFill>
                  <a:srgbClr val="284067"/>
                </a:solidFill>
              </a:rPr>
            </a:br>
            <a:r>
              <a:rPr lang="nl-NL" sz="1800" i="1" dirty="0">
                <a:solidFill>
                  <a:srgbClr val="F99D54"/>
                </a:solidFill>
              </a:rPr>
              <a:t>2025</a:t>
            </a:r>
            <a:endParaRPr lang="nl-NL" i="1" dirty="0">
              <a:solidFill>
                <a:srgbClr val="F99D54"/>
              </a:solidFill>
            </a:endParaRPr>
          </a:p>
        </p:txBody>
      </p:sp>
      <p:sp>
        <p:nvSpPr>
          <p:cNvPr id="8" name="Tekstvak 7">
            <a:extLst>
              <a:ext uri="{FF2B5EF4-FFF2-40B4-BE49-F238E27FC236}">
                <a16:creationId xmlns:a16="http://schemas.microsoft.com/office/drawing/2014/main" id="{773A75E8-3F64-FC38-0F83-E2C93819CDDB}"/>
              </a:ext>
            </a:extLst>
          </p:cNvPr>
          <p:cNvSpPr txBox="1"/>
          <p:nvPr/>
        </p:nvSpPr>
        <p:spPr>
          <a:xfrm rot="16200000">
            <a:off x="-1849342" y="2314566"/>
            <a:ext cx="5852745" cy="1323439"/>
          </a:xfrm>
          <a:prstGeom prst="rect">
            <a:avLst/>
          </a:prstGeom>
          <a:noFill/>
        </p:spPr>
        <p:txBody>
          <a:bodyPr wrap="square">
            <a:spAutoFit/>
          </a:bodyPr>
          <a:lstStyle/>
          <a:p>
            <a:r>
              <a:rPr lang="nl-NL" sz="4000" dirty="0">
                <a:solidFill>
                  <a:srgbClr val="284067"/>
                </a:solidFill>
                <a:latin typeface="Baloo Bhaijaan" panose="03080902040302020200" pitchFamily="66" charset="-78"/>
                <a:cs typeface="Baloo Bhaijaan" panose="03080902040302020200" pitchFamily="66" charset="-78"/>
              </a:rPr>
              <a:t>AFSPRAKEN: </a:t>
            </a:r>
            <a:br>
              <a:rPr lang="nl-NL" sz="4000" dirty="0">
                <a:solidFill>
                  <a:srgbClr val="284067"/>
                </a:solidFill>
                <a:latin typeface="Baloo Bhaijaan" panose="03080902040302020200" pitchFamily="66" charset="-78"/>
                <a:cs typeface="Baloo Bhaijaan" panose="03080902040302020200" pitchFamily="66" charset="-78"/>
              </a:rPr>
            </a:br>
            <a:r>
              <a:rPr lang="nl-NL" sz="4000" dirty="0">
                <a:solidFill>
                  <a:srgbClr val="F2C348"/>
                </a:solidFill>
                <a:latin typeface="Baloo Bhaijaan" panose="03080902040302020200" pitchFamily="66" charset="-78"/>
                <a:cs typeface="Baloo Bhaijaan" panose="03080902040302020200" pitchFamily="66" charset="-78"/>
              </a:rPr>
              <a:t>ICS bij COPD</a:t>
            </a:r>
          </a:p>
        </p:txBody>
      </p:sp>
      <p:graphicFrame>
        <p:nvGraphicFramePr>
          <p:cNvPr id="5" name="Grafiek 4">
            <a:extLst>
              <a:ext uri="{FF2B5EF4-FFF2-40B4-BE49-F238E27FC236}">
                <a16:creationId xmlns:a16="http://schemas.microsoft.com/office/drawing/2014/main" id="{01E7A715-6781-EAEA-7F43-73E7F23A4631}"/>
              </a:ext>
            </a:extLst>
          </p:cNvPr>
          <p:cNvGraphicFramePr>
            <a:graphicFrameLocks/>
          </p:cNvGraphicFramePr>
          <p:nvPr/>
        </p:nvGraphicFramePr>
        <p:xfrm>
          <a:off x="2982685" y="954313"/>
          <a:ext cx="7554685" cy="4909457"/>
        </p:xfrm>
        <a:graphic>
          <a:graphicData uri="http://schemas.openxmlformats.org/drawingml/2006/chart">
            <c:chart xmlns:c="http://schemas.openxmlformats.org/drawingml/2006/chart" xmlns:r="http://schemas.openxmlformats.org/officeDocument/2006/relationships" r:id="rId3"/>
          </a:graphicData>
        </a:graphic>
      </p:graphicFrame>
      <p:sp>
        <p:nvSpPr>
          <p:cNvPr id="7" name="Tekstvak 6">
            <a:extLst>
              <a:ext uri="{FF2B5EF4-FFF2-40B4-BE49-F238E27FC236}">
                <a16:creationId xmlns:a16="http://schemas.microsoft.com/office/drawing/2014/main" id="{53242234-A644-02E8-8586-9EAC72EBE685}"/>
              </a:ext>
            </a:extLst>
          </p:cNvPr>
          <p:cNvSpPr txBox="1"/>
          <p:nvPr/>
        </p:nvSpPr>
        <p:spPr>
          <a:xfrm>
            <a:off x="4122059" y="5902656"/>
            <a:ext cx="811441" cy="369332"/>
          </a:xfrm>
          <a:prstGeom prst="rect">
            <a:avLst/>
          </a:prstGeom>
          <a:noFill/>
        </p:spPr>
        <p:txBody>
          <a:bodyPr wrap="none" rtlCol="0">
            <a:spAutoFit/>
          </a:bodyPr>
          <a:lstStyle/>
          <a:p>
            <a:r>
              <a:rPr lang="nl-NL" dirty="0">
                <a:solidFill>
                  <a:srgbClr val="F99D54"/>
                </a:solidFill>
              </a:rPr>
              <a:t>N = 21</a:t>
            </a:r>
          </a:p>
        </p:txBody>
      </p:sp>
      <p:sp>
        <p:nvSpPr>
          <p:cNvPr id="9" name="Tekstvak 8">
            <a:extLst>
              <a:ext uri="{FF2B5EF4-FFF2-40B4-BE49-F238E27FC236}">
                <a16:creationId xmlns:a16="http://schemas.microsoft.com/office/drawing/2014/main" id="{B55A7523-BFB5-853F-676A-C581B1E12DFE}"/>
              </a:ext>
            </a:extLst>
          </p:cNvPr>
          <p:cNvSpPr txBox="1"/>
          <p:nvPr/>
        </p:nvSpPr>
        <p:spPr>
          <a:xfrm>
            <a:off x="6467017" y="5903687"/>
            <a:ext cx="811441" cy="369332"/>
          </a:xfrm>
          <a:prstGeom prst="rect">
            <a:avLst/>
          </a:prstGeom>
          <a:noFill/>
        </p:spPr>
        <p:txBody>
          <a:bodyPr wrap="none" rtlCol="0">
            <a:spAutoFit/>
          </a:bodyPr>
          <a:lstStyle/>
          <a:p>
            <a:r>
              <a:rPr lang="nl-NL" dirty="0">
                <a:solidFill>
                  <a:srgbClr val="F99D54"/>
                </a:solidFill>
              </a:rPr>
              <a:t>N = 32</a:t>
            </a:r>
          </a:p>
        </p:txBody>
      </p:sp>
      <p:pic>
        <p:nvPicPr>
          <p:cNvPr id="2" name="Picture 2">
            <a:extLst>
              <a:ext uri="{FF2B5EF4-FFF2-40B4-BE49-F238E27FC236}">
                <a16:creationId xmlns:a16="http://schemas.microsoft.com/office/drawing/2014/main" id="{F60152BF-4901-89B7-BF99-D1B06A5BB9A4}"/>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0566654" y="1062609"/>
            <a:ext cx="1409700" cy="819150"/>
          </a:xfrm>
          <a:prstGeom prst="rect">
            <a:avLst/>
          </a:prstGeom>
          <a:noFill/>
          <a:extLst>
            <a:ext uri="{909E8E84-426E-40DD-AFC4-6F175D3DCCD1}">
              <a14:hiddenFill xmlns:a14="http://schemas.microsoft.com/office/drawing/2010/main">
                <a:solidFill>
                  <a:srgbClr val="FFFFFF"/>
                </a:solidFill>
              </a14:hiddenFill>
            </a:ext>
          </a:extLst>
        </p:spPr>
      </p:pic>
      <p:sp>
        <p:nvSpPr>
          <p:cNvPr id="6" name="Tekstvak 5">
            <a:extLst>
              <a:ext uri="{FF2B5EF4-FFF2-40B4-BE49-F238E27FC236}">
                <a16:creationId xmlns:a16="http://schemas.microsoft.com/office/drawing/2014/main" id="{C11EE928-E83E-6F93-99F6-2FF6FBD278B8}"/>
              </a:ext>
            </a:extLst>
          </p:cNvPr>
          <p:cNvSpPr txBox="1"/>
          <p:nvPr/>
        </p:nvSpPr>
        <p:spPr>
          <a:xfrm>
            <a:off x="3913632" y="1572768"/>
            <a:ext cx="5440680" cy="584775"/>
          </a:xfrm>
          <a:prstGeom prst="rect">
            <a:avLst/>
          </a:prstGeom>
          <a:noFill/>
        </p:spPr>
        <p:txBody>
          <a:bodyPr wrap="square" rtlCol="0">
            <a:spAutoFit/>
          </a:bodyPr>
          <a:lstStyle/>
          <a:p>
            <a:r>
              <a:rPr lang="nl-NL" sz="3200" b="1" dirty="0"/>
              <a:t>Hier eigen data invoeren!</a:t>
            </a:r>
          </a:p>
        </p:txBody>
      </p:sp>
    </p:spTree>
    <p:extLst>
      <p:ext uri="{BB962C8B-B14F-4D97-AF65-F5344CB8AC3E}">
        <p14:creationId xmlns:p14="http://schemas.microsoft.com/office/powerpoint/2010/main" val="21847597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333133-5D31-4136-6DFB-8A91F7B71794}"/>
            </a:ext>
          </a:extLst>
        </p:cNvPr>
        <p:cNvGrpSpPr/>
        <p:nvPr/>
      </p:nvGrpSpPr>
      <p:grpSpPr>
        <a:xfrm>
          <a:off x="0" y="0"/>
          <a:ext cx="0" cy="0"/>
          <a:chOff x="0" y="0"/>
          <a:chExt cx="0" cy="0"/>
        </a:xfrm>
      </p:grpSpPr>
      <p:pic>
        <p:nvPicPr>
          <p:cNvPr id="3" name="Afbeelding 2">
            <a:extLst>
              <a:ext uri="{FF2B5EF4-FFF2-40B4-BE49-F238E27FC236}">
                <a16:creationId xmlns:a16="http://schemas.microsoft.com/office/drawing/2014/main" id="{77BBC36F-B84C-B0C4-E870-4C7BD95B7C3F}"/>
              </a:ext>
            </a:extLst>
          </p:cNvPr>
          <p:cNvPicPr>
            <a:picLocks noChangeAspect="1"/>
          </p:cNvPicPr>
          <p:nvPr/>
        </p:nvPicPr>
        <p:blipFill>
          <a:blip r:embed="rId2"/>
          <a:stretch>
            <a:fillRect/>
          </a:stretch>
        </p:blipFill>
        <p:spPr>
          <a:xfrm>
            <a:off x="415310" y="6023694"/>
            <a:ext cx="510659" cy="503149"/>
          </a:xfrm>
          <a:prstGeom prst="rect">
            <a:avLst/>
          </a:prstGeom>
        </p:spPr>
      </p:pic>
      <p:sp>
        <p:nvSpPr>
          <p:cNvPr id="4" name="Tekstvak 3">
            <a:extLst>
              <a:ext uri="{FF2B5EF4-FFF2-40B4-BE49-F238E27FC236}">
                <a16:creationId xmlns:a16="http://schemas.microsoft.com/office/drawing/2014/main" id="{DF84FC00-88E3-4744-D195-FFE0C007508F}"/>
              </a:ext>
            </a:extLst>
          </p:cNvPr>
          <p:cNvSpPr txBox="1"/>
          <p:nvPr/>
        </p:nvSpPr>
        <p:spPr>
          <a:xfrm>
            <a:off x="925969" y="6023694"/>
            <a:ext cx="1394340" cy="646331"/>
          </a:xfrm>
          <a:prstGeom prst="rect">
            <a:avLst/>
          </a:prstGeom>
          <a:noFill/>
        </p:spPr>
        <p:txBody>
          <a:bodyPr wrap="square">
            <a:spAutoFit/>
          </a:bodyPr>
          <a:lstStyle/>
          <a:p>
            <a:r>
              <a:rPr lang="nl-NL" sz="1800" dirty="0">
                <a:solidFill>
                  <a:srgbClr val="4DB3B3"/>
                </a:solidFill>
              </a:rPr>
              <a:t>FTO LONG</a:t>
            </a:r>
            <a:br>
              <a:rPr lang="nl-NL" sz="1800" dirty="0">
                <a:solidFill>
                  <a:srgbClr val="284067"/>
                </a:solidFill>
              </a:rPr>
            </a:br>
            <a:r>
              <a:rPr lang="nl-NL" sz="1800" i="1" dirty="0">
                <a:solidFill>
                  <a:srgbClr val="F99D54"/>
                </a:solidFill>
              </a:rPr>
              <a:t>2025</a:t>
            </a:r>
            <a:endParaRPr lang="nl-NL" i="1" dirty="0">
              <a:solidFill>
                <a:srgbClr val="F99D54"/>
              </a:solidFill>
            </a:endParaRPr>
          </a:p>
        </p:txBody>
      </p:sp>
      <p:sp>
        <p:nvSpPr>
          <p:cNvPr id="8" name="Tekstvak 7">
            <a:extLst>
              <a:ext uri="{FF2B5EF4-FFF2-40B4-BE49-F238E27FC236}">
                <a16:creationId xmlns:a16="http://schemas.microsoft.com/office/drawing/2014/main" id="{B616ED74-E664-C43C-9CDC-C0D9ACAA4030}"/>
              </a:ext>
            </a:extLst>
          </p:cNvPr>
          <p:cNvSpPr txBox="1"/>
          <p:nvPr/>
        </p:nvSpPr>
        <p:spPr>
          <a:xfrm rot="16200000">
            <a:off x="-1839878" y="2305102"/>
            <a:ext cx="5833817" cy="1323439"/>
          </a:xfrm>
          <a:prstGeom prst="rect">
            <a:avLst/>
          </a:prstGeom>
          <a:noFill/>
        </p:spPr>
        <p:txBody>
          <a:bodyPr wrap="square">
            <a:spAutoFit/>
          </a:bodyPr>
          <a:lstStyle/>
          <a:p>
            <a:r>
              <a:rPr lang="nl-NL" sz="4000" dirty="0">
                <a:solidFill>
                  <a:srgbClr val="284067"/>
                </a:solidFill>
                <a:latin typeface="Baloo Bhaijaan" panose="03080902040302020200" pitchFamily="66" charset="-78"/>
                <a:cs typeface="Baloo Bhaijaan" panose="03080902040302020200" pitchFamily="66" charset="-78"/>
              </a:rPr>
              <a:t>AFSPRAKEN: </a:t>
            </a:r>
            <a:br>
              <a:rPr lang="nl-NL" sz="4000" dirty="0">
                <a:solidFill>
                  <a:srgbClr val="284067"/>
                </a:solidFill>
                <a:latin typeface="Baloo Bhaijaan" panose="03080902040302020200" pitchFamily="66" charset="-78"/>
                <a:cs typeface="Baloo Bhaijaan" panose="03080902040302020200" pitchFamily="66" charset="-78"/>
              </a:rPr>
            </a:br>
            <a:r>
              <a:rPr lang="nl-NL" sz="4000" dirty="0">
                <a:solidFill>
                  <a:srgbClr val="F2C348"/>
                </a:solidFill>
                <a:latin typeface="Baloo Bhaijaan" panose="03080902040302020200" pitchFamily="66" charset="-78"/>
                <a:cs typeface="Baloo Bhaijaan" panose="03080902040302020200" pitchFamily="66" charset="-78"/>
              </a:rPr>
              <a:t>ICS bij COPD</a:t>
            </a:r>
          </a:p>
        </p:txBody>
      </p:sp>
      <p:graphicFrame>
        <p:nvGraphicFramePr>
          <p:cNvPr id="5" name="Grafiek 4">
            <a:extLst>
              <a:ext uri="{FF2B5EF4-FFF2-40B4-BE49-F238E27FC236}">
                <a16:creationId xmlns:a16="http://schemas.microsoft.com/office/drawing/2014/main" id="{B75B7765-4341-FC0B-12BA-3733399F157F}"/>
              </a:ext>
            </a:extLst>
          </p:cNvPr>
          <p:cNvGraphicFramePr>
            <a:graphicFrameLocks/>
          </p:cNvGraphicFramePr>
          <p:nvPr>
            <p:extLst>
              <p:ext uri="{D42A27DB-BD31-4B8C-83A1-F6EECF244321}">
                <p14:modId xmlns:p14="http://schemas.microsoft.com/office/powerpoint/2010/main" val="1178421855"/>
              </p:ext>
            </p:extLst>
          </p:nvPr>
        </p:nvGraphicFramePr>
        <p:xfrm>
          <a:off x="3011969" y="974271"/>
          <a:ext cx="7554685" cy="4909457"/>
        </p:xfrm>
        <a:graphic>
          <a:graphicData uri="http://schemas.openxmlformats.org/drawingml/2006/chart">
            <c:chart xmlns:c="http://schemas.openxmlformats.org/drawingml/2006/chart" xmlns:r="http://schemas.openxmlformats.org/officeDocument/2006/relationships" r:id="rId3"/>
          </a:graphicData>
        </a:graphic>
      </p:graphicFrame>
      <p:sp>
        <p:nvSpPr>
          <p:cNvPr id="2" name="Tekstvak 1">
            <a:extLst>
              <a:ext uri="{FF2B5EF4-FFF2-40B4-BE49-F238E27FC236}">
                <a16:creationId xmlns:a16="http://schemas.microsoft.com/office/drawing/2014/main" id="{9E4D6662-F823-F79D-FEBD-0157CC3DB0AF}"/>
              </a:ext>
            </a:extLst>
          </p:cNvPr>
          <p:cNvSpPr txBox="1"/>
          <p:nvPr/>
        </p:nvSpPr>
        <p:spPr>
          <a:xfrm>
            <a:off x="2545266" y="1789230"/>
            <a:ext cx="6094140" cy="584775"/>
          </a:xfrm>
          <a:prstGeom prst="rect">
            <a:avLst/>
          </a:prstGeom>
          <a:noFill/>
        </p:spPr>
        <p:txBody>
          <a:bodyPr wrap="square">
            <a:spAutoFit/>
          </a:bodyPr>
          <a:lstStyle/>
          <a:p>
            <a:r>
              <a:rPr lang="nl-NL" sz="3200" dirty="0">
                <a:solidFill>
                  <a:srgbClr val="4DB3B3"/>
                </a:solidFill>
                <a:latin typeface="Baloo Bhaijaan" panose="03080902040302020200" pitchFamily="66" charset="-78"/>
                <a:cs typeface="Baloo Bhaijaan" panose="03080902040302020200" pitchFamily="66" charset="-78"/>
              </a:rPr>
              <a:t>AFSPRAKEN</a:t>
            </a:r>
          </a:p>
        </p:txBody>
      </p:sp>
      <p:sp>
        <p:nvSpPr>
          <p:cNvPr id="6" name="Tekstvak 5">
            <a:extLst>
              <a:ext uri="{FF2B5EF4-FFF2-40B4-BE49-F238E27FC236}">
                <a16:creationId xmlns:a16="http://schemas.microsoft.com/office/drawing/2014/main" id="{CEEDE67D-84E7-DD74-7016-63E8D7BA0B87}"/>
              </a:ext>
            </a:extLst>
          </p:cNvPr>
          <p:cNvSpPr txBox="1"/>
          <p:nvPr/>
        </p:nvSpPr>
        <p:spPr>
          <a:xfrm>
            <a:off x="2545266" y="2374005"/>
            <a:ext cx="8093705" cy="1938992"/>
          </a:xfrm>
          <a:prstGeom prst="rect">
            <a:avLst/>
          </a:prstGeom>
          <a:noFill/>
        </p:spPr>
        <p:txBody>
          <a:bodyPr wrap="square" rtlCol="0">
            <a:spAutoFit/>
          </a:bodyPr>
          <a:lstStyle/>
          <a:p>
            <a:r>
              <a:rPr lang="nl-NL" sz="2400" dirty="0"/>
              <a:t>Jaarlijks uitdraaien?</a:t>
            </a:r>
            <a:br>
              <a:rPr lang="nl-NL" sz="2400" dirty="0"/>
            </a:br>
            <a:r>
              <a:rPr lang="nl-NL" sz="2400" dirty="0">
                <a:effectLst/>
              </a:rPr>
              <a:t>POH gaat dit in het jaargesprek meenemen. </a:t>
            </a:r>
          </a:p>
          <a:p>
            <a:r>
              <a:rPr lang="nl-NL" sz="2400" dirty="0">
                <a:effectLst/>
              </a:rPr>
              <a:t>Procedure gaan we verder uitwerken bij het implementeren van het </a:t>
            </a:r>
            <a:r>
              <a:rPr lang="nl-NL" sz="2400" dirty="0" err="1">
                <a:effectLst/>
              </a:rPr>
              <a:t>Zorgpad</a:t>
            </a:r>
            <a:r>
              <a:rPr lang="nl-NL" sz="2400" dirty="0">
                <a:effectLst/>
              </a:rPr>
              <a:t> COPD later dit jaar.</a:t>
            </a:r>
            <a:endParaRPr lang="nl-NL" sz="2800" dirty="0">
              <a:effectLst/>
            </a:endParaRPr>
          </a:p>
          <a:p>
            <a:endParaRPr lang="nl-NL" sz="2400" dirty="0"/>
          </a:p>
        </p:txBody>
      </p:sp>
      <p:pic>
        <p:nvPicPr>
          <p:cNvPr id="7" name="Picture 2">
            <a:extLst>
              <a:ext uri="{FF2B5EF4-FFF2-40B4-BE49-F238E27FC236}">
                <a16:creationId xmlns:a16="http://schemas.microsoft.com/office/drawing/2014/main" id="{191F8CF3-8A0C-F90C-6163-D65F9B5BCEB2}"/>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0566654" y="1062609"/>
            <a:ext cx="1409700" cy="819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54371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69F7DF-A452-B228-B076-675A5AB6A81E}"/>
            </a:ext>
          </a:extLst>
        </p:cNvPr>
        <p:cNvGrpSpPr/>
        <p:nvPr/>
      </p:nvGrpSpPr>
      <p:grpSpPr>
        <a:xfrm>
          <a:off x="0" y="0"/>
          <a:ext cx="0" cy="0"/>
          <a:chOff x="0" y="0"/>
          <a:chExt cx="0" cy="0"/>
        </a:xfrm>
      </p:grpSpPr>
      <p:pic>
        <p:nvPicPr>
          <p:cNvPr id="3" name="Afbeelding 2">
            <a:extLst>
              <a:ext uri="{FF2B5EF4-FFF2-40B4-BE49-F238E27FC236}">
                <a16:creationId xmlns:a16="http://schemas.microsoft.com/office/drawing/2014/main" id="{76B3AEEC-AD92-2E7E-6698-B24E3AFE0C23}"/>
              </a:ext>
            </a:extLst>
          </p:cNvPr>
          <p:cNvPicPr>
            <a:picLocks noChangeAspect="1"/>
          </p:cNvPicPr>
          <p:nvPr/>
        </p:nvPicPr>
        <p:blipFill>
          <a:blip r:embed="rId2"/>
          <a:stretch>
            <a:fillRect/>
          </a:stretch>
        </p:blipFill>
        <p:spPr>
          <a:xfrm>
            <a:off x="415311" y="5934922"/>
            <a:ext cx="510659" cy="503149"/>
          </a:xfrm>
          <a:prstGeom prst="rect">
            <a:avLst/>
          </a:prstGeom>
        </p:spPr>
      </p:pic>
      <p:sp>
        <p:nvSpPr>
          <p:cNvPr id="4" name="Tekstvak 3">
            <a:extLst>
              <a:ext uri="{FF2B5EF4-FFF2-40B4-BE49-F238E27FC236}">
                <a16:creationId xmlns:a16="http://schemas.microsoft.com/office/drawing/2014/main" id="{C1C460DA-41F3-C932-D23C-191C2AE9009A}"/>
              </a:ext>
            </a:extLst>
          </p:cNvPr>
          <p:cNvSpPr txBox="1"/>
          <p:nvPr/>
        </p:nvSpPr>
        <p:spPr>
          <a:xfrm>
            <a:off x="941717" y="5863330"/>
            <a:ext cx="1394340" cy="646331"/>
          </a:xfrm>
          <a:prstGeom prst="rect">
            <a:avLst/>
          </a:prstGeom>
          <a:noFill/>
        </p:spPr>
        <p:txBody>
          <a:bodyPr wrap="square">
            <a:spAutoFit/>
          </a:bodyPr>
          <a:lstStyle/>
          <a:p>
            <a:r>
              <a:rPr lang="nl-NL" sz="1800" dirty="0">
                <a:solidFill>
                  <a:srgbClr val="4DB3B3"/>
                </a:solidFill>
              </a:rPr>
              <a:t>FTO LONG</a:t>
            </a:r>
            <a:br>
              <a:rPr lang="nl-NL" sz="1800" dirty="0">
                <a:solidFill>
                  <a:srgbClr val="284067"/>
                </a:solidFill>
              </a:rPr>
            </a:br>
            <a:r>
              <a:rPr lang="nl-NL" sz="1800" i="1" dirty="0">
                <a:solidFill>
                  <a:srgbClr val="F99D54"/>
                </a:solidFill>
              </a:rPr>
              <a:t>2025</a:t>
            </a:r>
            <a:endParaRPr lang="nl-NL" i="1" dirty="0">
              <a:solidFill>
                <a:srgbClr val="F99D54"/>
              </a:solidFill>
            </a:endParaRPr>
          </a:p>
        </p:txBody>
      </p:sp>
      <p:sp>
        <p:nvSpPr>
          <p:cNvPr id="8" name="Tekstvak 7">
            <a:extLst>
              <a:ext uri="{FF2B5EF4-FFF2-40B4-BE49-F238E27FC236}">
                <a16:creationId xmlns:a16="http://schemas.microsoft.com/office/drawing/2014/main" id="{503BA612-F5DC-97D7-7B57-6F47D01AA59B}"/>
              </a:ext>
            </a:extLst>
          </p:cNvPr>
          <p:cNvSpPr txBox="1"/>
          <p:nvPr/>
        </p:nvSpPr>
        <p:spPr>
          <a:xfrm rot="16200000">
            <a:off x="-1897246" y="2210070"/>
            <a:ext cx="5948554" cy="1323439"/>
          </a:xfrm>
          <a:prstGeom prst="rect">
            <a:avLst/>
          </a:prstGeom>
          <a:noFill/>
        </p:spPr>
        <p:txBody>
          <a:bodyPr wrap="square">
            <a:spAutoFit/>
          </a:bodyPr>
          <a:lstStyle/>
          <a:p>
            <a:r>
              <a:rPr lang="nl-NL" sz="4000" dirty="0">
                <a:solidFill>
                  <a:srgbClr val="284067"/>
                </a:solidFill>
                <a:latin typeface="Baloo Bhaijaan" panose="03080902040302020200" pitchFamily="66" charset="-78"/>
                <a:cs typeface="Baloo Bhaijaan" panose="03080902040302020200" pitchFamily="66" charset="-78"/>
              </a:rPr>
              <a:t>AFSPRAKEN: </a:t>
            </a:r>
            <a:br>
              <a:rPr lang="nl-NL" sz="4000" dirty="0">
                <a:solidFill>
                  <a:srgbClr val="284067"/>
                </a:solidFill>
                <a:latin typeface="Baloo Bhaijaan" panose="03080902040302020200" pitchFamily="66" charset="-78"/>
                <a:cs typeface="Baloo Bhaijaan" panose="03080902040302020200" pitchFamily="66" charset="-78"/>
              </a:rPr>
            </a:br>
            <a:r>
              <a:rPr lang="nl-NL" sz="4000" dirty="0">
                <a:solidFill>
                  <a:srgbClr val="F2C348"/>
                </a:solidFill>
                <a:latin typeface="Baloo Bhaijaan" panose="03080902040302020200" pitchFamily="66" charset="-78"/>
                <a:cs typeface="Baloo Bhaijaan" panose="03080902040302020200" pitchFamily="66" charset="-78"/>
              </a:rPr>
              <a:t>INHALATOREN</a:t>
            </a:r>
          </a:p>
        </p:txBody>
      </p:sp>
      <p:graphicFrame>
        <p:nvGraphicFramePr>
          <p:cNvPr id="5" name="Grafiek 4">
            <a:extLst>
              <a:ext uri="{FF2B5EF4-FFF2-40B4-BE49-F238E27FC236}">
                <a16:creationId xmlns:a16="http://schemas.microsoft.com/office/drawing/2014/main" id="{E00526DC-5C8F-D5EE-286B-E548E8FFA41B}"/>
              </a:ext>
            </a:extLst>
          </p:cNvPr>
          <p:cNvGraphicFramePr>
            <a:graphicFrameLocks/>
          </p:cNvGraphicFramePr>
          <p:nvPr/>
        </p:nvGraphicFramePr>
        <p:xfrm>
          <a:off x="3112060" y="983611"/>
          <a:ext cx="7643026" cy="4890778"/>
        </p:xfrm>
        <a:graphic>
          <a:graphicData uri="http://schemas.openxmlformats.org/drawingml/2006/chart">
            <c:chart xmlns:c="http://schemas.openxmlformats.org/drawingml/2006/chart" xmlns:r="http://schemas.openxmlformats.org/officeDocument/2006/relationships" r:id="rId3"/>
          </a:graphicData>
        </a:graphic>
      </p:graphicFrame>
      <p:sp>
        <p:nvSpPr>
          <p:cNvPr id="7" name="Tekstvak 6">
            <a:extLst>
              <a:ext uri="{FF2B5EF4-FFF2-40B4-BE49-F238E27FC236}">
                <a16:creationId xmlns:a16="http://schemas.microsoft.com/office/drawing/2014/main" id="{55E6CD3F-A534-5F5C-C443-2D73CFDCAAF3}"/>
              </a:ext>
            </a:extLst>
          </p:cNvPr>
          <p:cNvSpPr txBox="1"/>
          <p:nvPr/>
        </p:nvSpPr>
        <p:spPr>
          <a:xfrm>
            <a:off x="4122059" y="5902656"/>
            <a:ext cx="934871" cy="369332"/>
          </a:xfrm>
          <a:prstGeom prst="rect">
            <a:avLst/>
          </a:prstGeom>
          <a:noFill/>
        </p:spPr>
        <p:txBody>
          <a:bodyPr wrap="none" rtlCol="0">
            <a:spAutoFit/>
          </a:bodyPr>
          <a:lstStyle/>
          <a:p>
            <a:r>
              <a:rPr lang="nl-NL" dirty="0">
                <a:solidFill>
                  <a:srgbClr val="F99D54"/>
                </a:solidFill>
              </a:rPr>
              <a:t>N = 106</a:t>
            </a:r>
          </a:p>
        </p:txBody>
      </p:sp>
      <p:sp>
        <p:nvSpPr>
          <p:cNvPr id="9" name="Tekstvak 8">
            <a:extLst>
              <a:ext uri="{FF2B5EF4-FFF2-40B4-BE49-F238E27FC236}">
                <a16:creationId xmlns:a16="http://schemas.microsoft.com/office/drawing/2014/main" id="{5B2C5A2E-412A-9596-4D3A-FBD15C7721C3}"/>
              </a:ext>
            </a:extLst>
          </p:cNvPr>
          <p:cNvSpPr txBox="1"/>
          <p:nvPr/>
        </p:nvSpPr>
        <p:spPr>
          <a:xfrm>
            <a:off x="6467017" y="5903687"/>
            <a:ext cx="934871" cy="369332"/>
          </a:xfrm>
          <a:prstGeom prst="rect">
            <a:avLst/>
          </a:prstGeom>
          <a:noFill/>
        </p:spPr>
        <p:txBody>
          <a:bodyPr wrap="none" rtlCol="0">
            <a:spAutoFit/>
          </a:bodyPr>
          <a:lstStyle/>
          <a:p>
            <a:r>
              <a:rPr lang="nl-NL" dirty="0">
                <a:solidFill>
                  <a:srgbClr val="F99D54"/>
                </a:solidFill>
              </a:rPr>
              <a:t>N = 162</a:t>
            </a:r>
          </a:p>
        </p:txBody>
      </p:sp>
      <p:pic>
        <p:nvPicPr>
          <p:cNvPr id="2" name="Picture 2">
            <a:extLst>
              <a:ext uri="{FF2B5EF4-FFF2-40B4-BE49-F238E27FC236}">
                <a16:creationId xmlns:a16="http://schemas.microsoft.com/office/drawing/2014/main" id="{6C78672E-C47D-9B44-FD27-CB673FB2EBAB}"/>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0566654" y="1062609"/>
            <a:ext cx="1409700" cy="819150"/>
          </a:xfrm>
          <a:prstGeom prst="rect">
            <a:avLst/>
          </a:prstGeom>
          <a:noFill/>
          <a:extLst>
            <a:ext uri="{909E8E84-426E-40DD-AFC4-6F175D3DCCD1}">
              <a14:hiddenFill xmlns:a14="http://schemas.microsoft.com/office/drawing/2010/main">
                <a:solidFill>
                  <a:srgbClr val="FFFFFF"/>
                </a:solidFill>
              </a14:hiddenFill>
            </a:ext>
          </a:extLst>
        </p:spPr>
      </p:pic>
      <p:sp>
        <p:nvSpPr>
          <p:cNvPr id="6" name="Tekstvak 5">
            <a:extLst>
              <a:ext uri="{FF2B5EF4-FFF2-40B4-BE49-F238E27FC236}">
                <a16:creationId xmlns:a16="http://schemas.microsoft.com/office/drawing/2014/main" id="{E109FE4C-8427-468E-1DFA-9746C4A4F48F}"/>
              </a:ext>
            </a:extLst>
          </p:cNvPr>
          <p:cNvSpPr txBox="1"/>
          <p:nvPr/>
        </p:nvSpPr>
        <p:spPr>
          <a:xfrm>
            <a:off x="4434840" y="1673352"/>
            <a:ext cx="5266944" cy="584775"/>
          </a:xfrm>
          <a:prstGeom prst="rect">
            <a:avLst/>
          </a:prstGeom>
          <a:noFill/>
        </p:spPr>
        <p:txBody>
          <a:bodyPr wrap="square" rtlCol="0">
            <a:spAutoFit/>
          </a:bodyPr>
          <a:lstStyle/>
          <a:p>
            <a:r>
              <a:rPr lang="nl-NL" sz="3200" b="1" dirty="0"/>
              <a:t>Hier eigen data invoeren!</a:t>
            </a:r>
          </a:p>
        </p:txBody>
      </p:sp>
    </p:spTree>
    <p:extLst>
      <p:ext uri="{BB962C8B-B14F-4D97-AF65-F5344CB8AC3E}">
        <p14:creationId xmlns:p14="http://schemas.microsoft.com/office/powerpoint/2010/main" val="19861536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6A09CD-C3F0-125B-471D-D7BC4DD312D6}"/>
            </a:ext>
          </a:extLst>
        </p:cNvPr>
        <p:cNvGrpSpPr/>
        <p:nvPr/>
      </p:nvGrpSpPr>
      <p:grpSpPr>
        <a:xfrm>
          <a:off x="0" y="0"/>
          <a:ext cx="0" cy="0"/>
          <a:chOff x="0" y="0"/>
          <a:chExt cx="0" cy="0"/>
        </a:xfrm>
      </p:grpSpPr>
      <p:pic>
        <p:nvPicPr>
          <p:cNvPr id="3" name="Afbeelding 2">
            <a:extLst>
              <a:ext uri="{FF2B5EF4-FFF2-40B4-BE49-F238E27FC236}">
                <a16:creationId xmlns:a16="http://schemas.microsoft.com/office/drawing/2014/main" id="{908A9D0F-360B-B0A1-D871-059EBD64630C}"/>
              </a:ext>
            </a:extLst>
          </p:cNvPr>
          <p:cNvPicPr>
            <a:picLocks noChangeAspect="1"/>
          </p:cNvPicPr>
          <p:nvPr/>
        </p:nvPicPr>
        <p:blipFill>
          <a:blip r:embed="rId2"/>
          <a:stretch>
            <a:fillRect/>
          </a:stretch>
        </p:blipFill>
        <p:spPr>
          <a:xfrm>
            <a:off x="415311" y="5998167"/>
            <a:ext cx="510659" cy="503149"/>
          </a:xfrm>
          <a:prstGeom prst="rect">
            <a:avLst/>
          </a:prstGeom>
        </p:spPr>
      </p:pic>
      <p:sp>
        <p:nvSpPr>
          <p:cNvPr id="4" name="Tekstvak 3">
            <a:extLst>
              <a:ext uri="{FF2B5EF4-FFF2-40B4-BE49-F238E27FC236}">
                <a16:creationId xmlns:a16="http://schemas.microsoft.com/office/drawing/2014/main" id="{7EFE3F68-989F-9A1C-611C-432E1280C53F}"/>
              </a:ext>
            </a:extLst>
          </p:cNvPr>
          <p:cNvSpPr txBox="1"/>
          <p:nvPr/>
        </p:nvSpPr>
        <p:spPr>
          <a:xfrm>
            <a:off x="925970" y="5998167"/>
            <a:ext cx="1394340" cy="646331"/>
          </a:xfrm>
          <a:prstGeom prst="rect">
            <a:avLst/>
          </a:prstGeom>
          <a:noFill/>
        </p:spPr>
        <p:txBody>
          <a:bodyPr wrap="square">
            <a:spAutoFit/>
          </a:bodyPr>
          <a:lstStyle/>
          <a:p>
            <a:r>
              <a:rPr lang="nl-NL" sz="1800" dirty="0">
                <a:solidFill>
                  <a:srgbClr val="4DB3B3"/>
                </a:solidFill>
              </a:rPr>
              <a:t>FTO LONG</a:t>
            </a:r>
            <a:br>
              <a:rPr lang="nl-NL" sz="1800" dirty="0">
                <a:solidFill>
                  <a:srgbClr val="284067"/>
                </a:solidFill>
              </a:rPr>
            </a:br>
            <a:r>
              <a:rPr lang="nl-NL" sz="1800" i="1" dirty="0">
                <a:solidFill>
                  <a:srgbClr val="F99D54"/>
                </a:solidFill>
              </a:rPr>
              <a:t>2025</a:t>
            </a:r>
            <a:endParaRPr lang="nl-NL" i="1" dirty="0">
              <a:solidFill>
                <a:srgbClr val="F99D54"/>
              </a:solidFill>
            </a:endParaRPr>
          </a:p>
        </p:txBody>
      </p:sp>
      <p:sp>
        <p:nvSpPr>
          <p:cNvPr id="8" name="Tekstvak 7">
            <a:extLst>
              <a:ext uri="{FF2B5EF4-FFF2-40B4-BE49-F238E27FC236}">
                <a16:creationId xmlns:a16="http://schemas.microsoft.com/office/drawing/2014/main" id="{D3E4AC82-B7DF-4278-A563-F883EF1A5F70}"/>
              </a:ext>
            </a:extLst>
          </p:cNvPr>
          <p:cNvSpPr txBox="1"/>
          <p:nvPr/>
        </p:nvSpPr>
        <p:spPr>
          <a:xfrm rot="16200000">
            <a:off x="-1747009" y="2212234"/>
            <a:ext cx="5648081" cy="1323439"/>
          </a:xfrm>
          <a:prstGeom prst="rect">
            <a:avLst/>
          </a:prstGeom>
          <a:noFill/>
        </p:spPr>
        <p:txBody>
          <a:bodyPr wrap="square">
            <a:spAutoFit/>
          </a:bodyPr>
          <a:lstStyle/>
          <a:p>
            <a:r>
              <a:rPr lang="nl-NL" sz="4000" dirty="0">
                <a:solidFill>
                  <a:srgbClr val="284067"/>
                </a:solidFill>
                <a:latin typeface="Baloo Bhaijaan" panose="03080902040302020200" pitchFamily="66" charset="-78"/>
                <a:cs typeface="Baloo Bhaijaan" panose="03080902040302020200" pitchFamily="66" charset="-78"/>
              </a:rPr>
              <a:t>AFSPRAKEN: </a:t>
            </a:r>
            <a:br>
              <a:rPr lang="nl-NL" sz="4000" dirty="0">
                <a:solidFill>
                  <a:srgbClr val="284067"/>
                </a:solidFill>
                <a:latin typeface="Baloo Bhaijaan" panose="03080902040302020200" pitchFamily="66" charset="-78"/>
                <a:cs typeface="Baloo Bhaijaan" panose="03080902040302020200" pitchFamily="66" charset="-78"/>
              </a:rPr>
            </a:br>
            <a:r>
              <a:rPr lang="nl-NL" sz="4000" dirty="0">
                <a:solidFill>
                  <a:srgbClr val="F2C348"/>
                </a:solidFill>
                <a:latin typeface="Baloo Bhaijaan" panose="03080902040302020200" pitchFamily="66" charset="-78"/>
                <a:cs typeface="Baloo Bhaijaan" panose="03080902040302020200" pitchFamily="66" charset="-78"/>
              </a:rPr>
              <a:t>INHALATOREN</a:t>
            </a:r>
          </a:p>
        </p:txBody>
      </p:sp>
      <p:sp>
        <p:nvSpPr>
          <p:cNvPr id="6" name="Tekstvak 5">
            <a:extLst>
              <a:ext uri="{FF2B5EF4-FFF2-40B4-BE49-F238E27FC236}">
                <a16:creationId xmlns:a16="http://schemas.microsoft.com/office/drawing/2014/main" id="{36F51667-EE14-87A5-42B3-59E2DA688DB3}"/>
              </a:ext>
            </a:extLst>
          </p:cNvPr>
          <p:cNvSpPr txBox="1"/>
          <p:nvPr/>
        </p:nvSpPr>
        <p:spPr>
          <a:xfrm>
            <a:off x="3440341" y="1712686"/>
            <a:ext cx="8142060" cy="677108"/>
          </a:xfrm>
          <a:prstGeom prst="rect">
            <a:avLst/>
          </a:prstGeom>
          <a:noFill/>
        </p:spPr>
        <p:txBody>
          <a:bodyPr wrap="square">
            <a:spAutoFit/>
          </a:bodyPr>
          <a:lstStyle/>
          <a:p>
            <a:pPr lvl="0"/>
            <a:br>
              <a:rPr lang="nl-NL" sz="1800" dirty="0">
                <a:effectLst/>
              </a:rPr>
            </a:br>
            <a:endParaRPr lang="nl-NL" sz="2000" dirty="0">
              <a:effectLst/>
              <a:latin typeface="Calibri Light" panose="020F0302020204030204" pitchFamily="34" charset="0"/>
              <a:ea typeface="Calibri" panose="020F0502020204030204" pitchFamily="34" charset="0"/>
              <a:cs typeface="Calibri Light (Koppen)"/>
            </a:endParaRPr>
          </a:p>
        </p:txBody>
      </p:sp>
      <p:sp>
        <p:nvSpPr>
          <p:cNvPr id="2" name="Tekstvak 1">
            <a:extLst>
              <a:ext uri="{FF2B5EF4-FFF2-40B4-BE49-F238E27FC236}">
                <a16:creationId xmlns:a16="http://schemas.microsoft.com/office/drawing/2014/main" id="{A446687C-9078-E06C-1D03-1A151B3098A7}"/>
              </a:ext>
            </a:extLst>
          </p:cNvPr>
          <p:cNvSpPr txBox="1"/>
          <p:nvPr/>
        </p:nvSpPr>
        <p:spPr>
          <a:xfrm>
            <a:off x="2545266" y="1789230"/>
            <a:ext cx="6094140" cy="584775"/>
          </a:xfrm>
          <a:prstGeom prst="rect">
            <a:avLst/>
          </a:prstGeom>
          <a:noFill/>
        </p:spPr>
        <p:txBody>
          <a:bodyPr wrap="square">
            <a:spAutoFit/>
          </a:bodyPr>
          <a:lstStyle/>
          <a:p>
            <a:r>
              <a:rPr lang="nl-NL" sz="3200" dirty="0">
                <a:solidFill>
                  <a:srgbClr val="4DB3B3"/>
                </a:solidFill>
                <a:latin typeface="Baloo Bhaijaan" panose="03080902040302020200" pitchFamily="66" charset="-78"/>
                <a:cs typeface="Baloo Bhaijaan" panose="03080902040302020200" pitchFamily="66" charset="-78"/>
              </a:rPr>
              <a:t>AFSPRAKEN</a:t>
            </a:r>
          </a:p>
        </p:txBody>
      </p:sp>
      <p:sp>
        <p:nvSpPr>
          <p:cNvPr id="7" name="Tekstvak 6">
            <a:extLst>
              <a:ext uri="{FF2B5EF4-FFF2-40B4-BE49-F238E27FC236}">
                <a16:creationId xmlns:a16="http://schemas.microsoft.com/office/drawing/2014/main" id="{EFA4A231-E632-4B17-3D3D-145C93CEEFE4}"/>
              </a:ext>
            </a:extLst>
          </p:cNvPr>
          <p:cNvSpPr txBox="1"/>
          <p:nvPr/>
        </p:nvSpPr>
        <p:spPr>
          <a:xfrm>
            <a:off x="2545266" y="2374005"/>
            <a:ext cx="7513133" cy="3323987"/>
          </a:xfrm>
          <a:prstGeom prst="rect">
            <a:avLst/>
          </a:prstGeom>
          <a:noFill/>
        </p:spPr>
        <p:txBody>
          <a:bodyPr wrap="square" rtlCol="0">
            <a:spAutoFit/>
          </a:bodyPr>
          <a:lstStyle/>
          <a:p>
            <a:r>
              <a:rPr lang="nl-NL" sz="2400" dirty="0"/>
              <a:t>Jaarlijks uitdraai?</a:t>
            </a:r>
          </a:p>
          <a:p>
            <a:r>
              <a:rPr lang="nl-NL" sz="2400" dirty="0"/>
              <a:t>Bij start of switch naar nieuw middel?</a:t>
            </a:r>
            <a:br>
              <a:rPr lang="nl-NL" sz="2400" dirty="0"/>
            </a:br>
            <a:r>
              <a:rPr lang="nl-NL" sz="2400" dirty="0"/>
              <a:t>Jaargesprek: medicatie mee</a:t>
            </a:r>
          </a:p>
          <a:p>
            <a:endParaRPr lang="nl-NL" sz="2400" dirty="0"/>
          </a:p>
          <a:p>
            <a:endParaRPr lang="nl-NL" sz="2400" dirty="0"/>
          </a:p>
          <a:p>
            <a:pPr lvl="0"/>
            <a:r>
              <a:rPr lang="nl-NL" sz="1800" dirty="0">
                <a:effectLst/>
              </a:rPr>
              <a:t>Meerdere inhalatoren: </a:t>
            </a:r>
            <a:endParaRPr lang="nl-NL" sz="2000" dirty="0">
              <a:effectLst/>
            </a:endParaRPr>
          </a:p>
          <a:p>
            <a:pPr marL="742950" lvl="1" indent="-285750">
              <a:buFont typeface="+mj-lt"/>
              <a:buAutoNum type="alphaLcPeriod"/>
            </a:pPr>
            <a:r>
              <a:rPr lang="nl-NL" sz="1800" dirty="0">
                <a:effectLst/>
              </a:rPr>
              <a:t>apotheek maakt jaarlijks een uitdraai</a:t>
            </a:r>
            <a:endParaRPr lang="nl-NL" sz="2000" dirty="0">
              <a:effectLst/>
            </a:endParaRPr>
          </a:p>
          <a:p>
            <a:pPr marL="742950" lvl="1" indent="-285750">
              <a:buFont typeface="+mj-lt"/>
              <a:buAutoNum type="alphaLcPeriod"/>
            </a:pPr>
            <a:r>
              <a:rPr lang="nl-NL" sz="1800" dirty="0">
                <a:effectLst/>
              </a:rPr>
              <a:t>apotheek neemt het mee in het jaargesprek</a:t>
            </a:r>
            <a:endParaRPr lang="nl-NL" sz="2000" dirty="0">
              <a:effectLst/>
            </a:endParaRPr>
          </a:p>
          <a:p>
            <a:pPr marL="742950" lvl="1" indent="-285750">
              <a:buFont typeface="+mj-lt"/>
              <a:buAutoNum type="alphaLcPeriod"/>
            </a:pPr>
            <a:r>
              <a:rPr lang="nl-NL" sz="1800" dirty="0">
                <a:effectLst/>
              </a:rPr>
              <a:t>we gaan communiceren dat patiënten hun materiaal meenemen naar jaargesprek en consult bij POH</a:t>
            </a:r>
            <a:endParaRPr lang="nl-NL" sz="2400" dirty="0"/>
          </a:p>
        </p:txBody>
      </p:sp>
      <p:pic>
        <p:nvPicPr>
          <p:cNvPr id="5" name="Picture 2">
            <a:extLst>
              <a:ext uri="{FF2B5EF4-FFF2-40B4-BE49-F238E27FC236}">
                <a16:creationId xmlns:a16="http://schemas.microsoft.com/office/drawing/2014/main" id="{F7FBC29E-65E2-9B30-5B47-ED1BBECD1D41}"/>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566654" y="1062609"/>
            <a:ext cx="1409700" cy="819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95833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0BAD66-EA94-A7C6-4D35-9B7942FCBC89}"/>
            </a:ext>
          </a:extLst>
        </p:cNvPr>
        <p:cNvGrpSpPr/>
        <p:nvPr/>
      </p:nvGrpSpPr>
      <p:grpSpPr>
        <a:xfrm>
          <a:off x="0" y="0"/>
          <a:ext cx="0" cy="0"/>
          <a:chOff x="0" y="0"/>
          <a:chExt cx="0" cy="0"/>
        </a:xfrm>
      </p:grpSpPr>
      <p:pic>
        <p:nvPicPr>
          <p:cNvPr id="3" name="Afbeelding 2">
            <a:extLst>
              <a:ext uri="{FF2B5EF4-FFF2-40B4-BE49-F238E27FC236}">
                <a16:creationId xmlns:a16="http://schemas.microsoft.com/office/drawing/2014/main" id="{68E4BB79-AAC7-73C1-DA31-2738D63A9124}"/>
              </a:ext>
            </a:extLst>
          </p:cNvPr>
          <p:cNvPicPr>
            <a:picLocks noChangeAspect="1"/>
          </p:cNvPicPr>
          <p:nvPr/>
        </p:nvPicPr>
        <p:blipFill>
          <a:blip r:embed="rId3"/>
          <a:stretch>
            <a:fillRect/>
          </a:stretch>
        </p:blipFill>
        <p:spPr>
          <a:xfrm>
            <a:off x="415310" y="6052048"/>
            <a:ext cx="510659" cy="503149"/>
          </a:xfrm>
          <a:prstGeom prst="rect">
            <a:avLst/>
          </a:prstGeom>
        </p:spPr>
      </p:pic>
      <p:sp>
        <p:nvSpPr>
          <p:cNvPr id="4" name="Tekstvak 3">
            <a:extLst>
              <a:ext uri="{FF2B5EF4-FFF2-40B4-BE49-F238E27FC236}">
                <a16:creationId xmlns:a16="http://schemas.microsoft.com/office/drawing/2014/main" id="{9D25E8E2-A64C-6877-D538-04278ECD7E25}"/>
              </a:ext>
            </a:extLst>
          </p:cNvPr>
          <p:cNvSpPr txBox="1"/>
          <p:nvPr/>
        </p:nvSpPr>
        <p:spPr>
          <a:xfrm>
            <a:off x="920172" y="5980456"/>
            <a:ext cx="1394340" cy="646331"/>
          </a:xfrm>
          <a:prstGeom prst="rect">
            <a:avLst/>
          </a:prstGeom>
          <a:noFill/>
        </p:spPr>
        <p:txBody>
          <a:bodyPr wrap="square">
            <a:spAutoFit/>
          </a:bodyPr>
          <a:lstStyle/>
          <a:p>
            <a:r>
              <a:rPr lang="nl-NL" sz="1800" dirty="0">
                <a:solidFill>
                  <a:srgbClr val="4DB3B3"/>
                </a:solidFill>
              </a:rPr>
              <a:t>FTO LONG</a:t>
            </a:r>
            <a:br>
              <a:rPr lang="nl-NL" sz="1800" dirty="0">
                <a:solidFill>
                  <a:srgbClr val="284067"/>
                </a:solidFill>
              </a:rPr>
            </a:br>
            <a:r>
              <a:rPr lang="nl-NL" sz="1800" i="1" dirty="0">
                <a:solidFill>
                  <a:srgbClr val="F99D54"/>
                </a:solidFill>
              </a:rPr>
              <a:t>2025</a:t>
            </a:r>
            <a:endParaRPr lang="nl-NL" i="1" dirty="0">
              <a:solidFill>
                <a:srgbClr val="F99D54"/>
              </a:solidFill>
            </a:endParaRPr>
          </a:p>
        </p:txBody>
      </p:sp>
      <p:sp>
        <p:nvSpPr>
          <p:cNvPr id="8" name="Tekstvak 7">
            <a:extLst>
              <a:ext uri="{FF2B5EF4-FFF2-40B4-BE49-F238E27FC236}">
                <a16:creationId xmlns:a16="http://schemas.microsoft.com/office/drawing/2014/main" id="{E295EAAE-901B-9C3C-982F-EE5876E97D98}"/>
              </a:ext>
            </a:extLst>
          </p:cNvPr>
          <p:cNvSpPr txBox="1"/>
          <p:nvPr/>
        </p:nvSpPr>
        <p:spPr>
          <a:xfrm rot="16200000">
            <a:off x="-1797716" y="2262940"/>
            <a:ext cx="5749494" cy="1323439"/>
          </a:xfrm>
          <a:prstGeom prst="rect">
            <a:avLst/>
          </a:prstGeom>
          <a:noFill/>
        </p:spPr>
        <p:txBody>
          <a:bodyPr wrap="square">
            <a:spAutoFit/>
          </a:bodyPr>
          <a:lstStyle/>
          <a:p>
            <a:r>
              <a:rPr lang="nl-NL" sz="4000" dirty="0">
                <a:solidFill>
                  <a:srgbClr val="284067"/>
                </a:solidFill>
                <a:latin typeface="Baloo Bhaijaan" panose="03080902040302020200" pitchFamily="66" charset="-78"/>
                <a:cs typeface="Baloo Bhaijaan" panose="03080902040302020200" pitchFamily="66" charset="-78"/>
              </a:rPr>
              <a:t>AFSPRAKEN: </a:t>
            </a:r>
            <a:br>
              <a:rPr lang="nl-NL" sz="4000" dirty="0">
                <a:solidFill>
                  <a:srgbClr val="284067"/>
                </a:solidFill>
                <a:latin typeface="Baloo Bhaijaan" panose="03080902040302020200" pitchFamily="66" charset="-78"/>
                <a:cs typeface="Baloo Bhaijaan" panose="03080902040302020200" pitchFamily="66" charset="-78"/>
              </a:rPr>
            </a:br>
            <a:r>
              <a:rPr lang="nl-NL" sz="4000" dirty="0">
                <a:solidFill>
                  <a:srgbClr val="F2C348"/>
                </a:solidFill>
                <a:latin typeface="Baloo Bhaijaan" panose="03080902040302020200" pitchFamily="66" charset="-78"/>
                <a:cs typeface="Baloo Bhaijaan" panose="03080902040302020200" pitchFamily="66" charset="-78"/>
              </a:rPr>
              <a:t>DUURZAAMHEID</a:t>
            </a:r>
          </a:p>
        </p:txBody>
      </p:sp>
      <p:graphicFrame>
        <p:nvGraphicFramePr>
          <p:cNvPr id="2" name="Tabel 1">
            <a:extLst>
              <a:ext uri="{FF2B5EF4-FFF2-40B4-BE49-F238E27FC236}">
                <a16:creationId xmlns:a16="http://schemas.microsoft.com/office/drawing/2014/main" id="{0EAF7CC8-D6FE-01D5-F212-B0BD99623F30}"/>
              </a:ext>
            </a:extLst>
          </p:cNvPr>
          <p:cNvGraphicFramePr>
            <a:graphicFrameLocks noGrp="1"/>
          </p:cNvGraphicFramePr>
          <p:nvPr>
            <p:extLst>
              <p:ext uri="{D42A27DB-BD31-4B8C-83A1-F6EECF244321}">
                <p14:modId xmlns:p14="http://schemas.microsoft.com/office/powerpoint/2010/main" val="3728916170"/>
              </p:ext>
            </p:extLst>
          </p:nvPr>
        </p:nvGraphicFramePr>
        <p:xfrm>
          <a:off x="2348040" y="302555"/>
          <a:ext cx="9462178" cy="5749493"/>
        </p:xfrm>
        <a:graphic>
          <a:graphicData uri="http://schemas.openxmlformats.org/drawingml/2006/table">
            <a:tbl>
              <a:tblPr firstRow="1" firstCol="1" bandRow="1">
                <a:tableStyleId>{5C22544A-7EE6-4342-B048-85BDC9FD1C3A}</a:tableStyleId>
              </a:tblPr>
              <a:tblGrid>
                <a:gridCol w="2324544">
                  <a:extLst>
                    <a:ext uri="{9D8B030D-6E8A-4147-A177-3AD203B41FA5}">
                      <a16:colId xmlns:a16="http://schemas.microsoft.com/office/drawing/2014/main" val="360861160"/>
                    </a:ext>
                  </a:extLst>
                </a:gridCol>
                <a:gridCol w="7137634">
                  <a:extLst>
                    <a:ext uri="{9D8B030D-6E8A-4147-A177-3AD203B41FA5}">
                      <a16:colId xmlns:a16="http://schemas.microsoft.com/office/drawing/2014/main" val="1411825146"/>
                    </a:ext>
                  </a:extLst>
                </a:gridCol>
              </a:tblGrid>
              <a:tr h="5749493">
                <a:tc>
                  <a:txBody>
                    <a:bodyPr/>
                    <a:lstStyle/>
                    <a:p>
                      <a:pPr>
                        <a:buNone/>
                      </a:pPr>
                      <a:r>
                        <a:rPr lang="nl-NL" sz="1800" dirty="0" err="1">
                          <a:effectLst/>
                        </a:rPr>
                        <a:t>Duurzaamhei</a:t>
                      </a:r>
                      <a:endParaRPr lang="nl-NL" sz="1800" dirty="0">
                        <a:effectLst/>
                        <a:latin typeface="Calibri Light" panose="020F0302020204030204" pitchFamily="34" charset="0"/>
                        <a:ea typeface="Calibri" panose="020F0502020204030204" pitchFamily="34" charset="0"/>
                        <a:cs typeface="Calibri Light (Koppen)"/>
                      </a:endParaRPr>
                    </a:p>
                  </a:txBody>
                  <a:tcPr marL="47625" marR="47625" marT="9525" marB="9525"/>
                </a:tc>
                <a:tc>
                  <a:txBody>
                    <a:bodyPr/>
                    <a:lstStyle/>
                    <a:p>
                      <a:pPr marL="228600">
                        <a:buNone/>
                      </a:pPr>
                      <a:r>
                        <a:rPr lang="nl-NL" sz="1800" dirty="0">
                          <a:effectLst/>
                        </a:rPr>
                        <a:t>Door de procedure in rondom het voorschrijven en de jaarlijkse monitoring gaat zal dit percentage waarschijnlijk verder gaan dalen.</a:t>
                      </a:r>
                    </a:p>
                    <a:p>
                      <a:pPr marL="228600">
                        <a:buNone/>
                      </a:pPr>
                      <a:endParaRPr lang="nl-NL" sz="1800" dirty="0">
                        <a:effectLst/>
                      </a:endParaRPr>
                    </a:p>
                    <a:p>
                      <a:pPr marL="228600">
                        <a:buNone/>
                      </a:pPr>
                      <a:r>
                        <a:rPr lang="nl-NL" sz="1800" dirty="0">
                          <a:effectLst/>
                        </a:rPr>
                        <a:t>Hier te bespreken hoe om te gaan met het voorschrijven van </a:t>
                      </a:r>
                      <a:r>
                        <a:rPr lang="nl-NL" sz="1800" dirty="0" err="1">
                          <a:effectLst/>
                        </a:rPr>
                        <a:t>aerosolen</a:t>
                      </a:r>
                      <a:r>
                        <a:rPr lang="nl-NL" sz="1800" dirty="0">
                          <a:effectLst/>
                        </a:rPr>
                        <a:t> gezien de milieu impact. </a:t>
                      </a:r>
                      <a:br>
                        <a:rPr lang="nl-NL" sz="1800" dirty="0">
                          <a:effectLst/>
                        </a:rPr>
                      </a:br>
                      <a:br>
                        <a:rPr lang="nl-NL" sz="1800" dirty="0">
                          <a:effectLst/>
                        </a:rPr>
                      </a:br>
                      <a:r>
                        <a:rPr lang="nl-NL" sz="1800" dirty="0">
                          <a:effectLst/>
                        </a:rPr>
                        <a:t>Doel: Minder onnodig kiezen voor </a:t>
                      </a:r>
                      <a:r>
                        <a:rPr lang="nl-NL" sz="1800" dirty="0" err="1">
                          <a:effectLst/>
                        </a:rPr>
                        <a:t>aerosolen</a:t>
                      </a:r>
                      <a:r>
                        <a:rPr lang="nl-NL" sz="1800" dirty="0">
                          <a:effectLst/>
                        </a:rPr>
                        <a:t>. Hoe is het nu? </a:t>
                      </a:r>
                    </a:p>
                    <a:p>
                      <a:pPr marL="228600">
                        <a:buNone/>
                      </a:pPr>
                      <a:r>
                        <a:rPr lang="nl-NL" sz="1800" dirty="0">
                          <a:effectLst/>
                        </a:rPr>
                        <a:t>% vermelden wat wordt het nieuwe doel? </a:t>
                      </a:r>
                    </a:p>
                    <a:p>
                      <a:pPr marL="228600">
                        <a:buNone/>
                      </a:pPr>
                      <a:endParaRPr lang="nl-NL" sz="1800" dirty="0">
                        <a:effectLst/>
                      </a:endParaRPr>
                    </a:p>
                  </a:txBody>
                  <a:tcPr marL="47625" marR="47625" marT="9525" marB="9525"/>
                </a:tc>
                <a:extLst>
                  <a:ext uri="{0D108BD9-81ED-4DB2-BD59-A6C34878D82A}">
                    <a16:rowId xmlns:a16="http://schemas.microsoft.com/office/drawing/2014/main" val="2577196353"/>
                  </a:ext>
                </a:extLst>
              </a:tr>
            </a:tbl>
          </a:graphicData>
        </a:graphic>
      </p:graphicFrame>
    </p:spTree>
    <p:extLst>
      <p:ext uri="{BB962C8B-B14F-4D97-AF65-F5344CB8AC3E}">
        <p14:creationId xmlns:p14="http://schemas.microsoft.com/office/powerpoint/2010/main" val="21134340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611E18-6A1F-DBB0-442F-ADDB79E3F342}"/>
            </a:ext>
          </a:extLst>
        </p:cNvPr>
        <p:cNvGrpSpPr/>
        <p:nvPr/>
      </p:nvGrpSpPr>
      <p:grpSpPr>
        <a:xfrm>
          <a:off x="0" y="0"/>
          <a:ext cx="0" cy="0"/>
          <a:chOff x="0" y="0"/>
          <a:chExt cx="0" cy="0"/>
        </a:xfrm>
      </p:grpSpPr>
      <p:pic>
        <p:nvPicPr>
          <p:cNvPr id="3" name="Afbeelding 2">
            <a:extLst>
              <a:ext uri="{FF2B5EF4-FFF2-40B4-BE49-F238E27FC236}">
                <a16:creationId xmlns:a16="http://schemas.microsoft.com/office/drawing/2014/main" id="{5EB0016B-87F8-43D2-3376-E4DDC5AB012A}"/>
              </a:ext>
            </a:extLst>
          </p:cNvPr>
          <p:cNvPicPr>
            <a:picLocks noChangeAspect="1"/>
          </p:cNvPicPr>
          <p:nvPr/>
        </p:nvPicPr>
        <p:blipFill>
          <a:blip r:embed="rId3"/>
          <a:stretch>
            <a:fillRect/>
          </a:stretch>
        </p:blipFill>
        <p:spPr>
          <a:xfrm>
            <a:off x="415310" y="5902656"/>
            <a:ext cx="510659" cy="503149"/>
          </a:xfrm>
          <a:prstGeom prst="rect">
            <a:avLst/>
          </a:prstGeom>
        </p:spPr>
      </p:pic>
      <p:sp>
        <p:nvSpPr>
          <p:cNvPr id="4" name="Tekstvak 3">
            <a:extLst>
              <a:ext uri="{FF2B5EF4-FFF2-40B4-BE49-F238E27FC236}">
                <a16:creationId xmlns:a16="http://schemas.microsoft.com/office/drawing/2014/main" id="{2CFDA0C0-B306-738B-7309-0A5F0D49A8DF}"/>
              </a:ext>
            </a:extLst>
          </p:cNvPr>
          <p:cNvSpPr txBox="1"/>
          <p:nvPr/>
        </p:nvSpPr>
        <p:spPr>
          <a:xfrm>
            <a:off x="925969" y="5902656"/>
            <a:ext cx="1394340" cy="646331"/>
          </a:xfrm>
          <a:prstGeom prst="rect">
            <a:avLst/>
          </a:prstGeom>
          <a:noFill/>
        </p:spPr>
        <p:txBody>
          <a:bodyPr wrap="square">
            <a:spAutoFit/>
          </a:bodyPr>
          <a:lstStyle/>
          <a:p>
            <a:r>
              <a:rPr lang="nl-NL" sz="1800" dirty="0">
                <a:solidFill>
                  <a:srgbClr val="4DB3B3"/>
                </a:solidFill>
              </a:rPr>
              <a:t>FTO LONG</a:t>
            </a:r>
            <a:br>
              <a:rPr lang="nl-NL" sz="1800" dirty="0">
                <a:solidFill>
                  <a:srgbClr val="284067"/>
                </a:solidFill>
              </a:rPr>
            </a:br>
            <a:r>
              <a:rPr lang="nl-NL" sz="1800" i="1" dirty="0">
                <a:solidFill>
                  <a:srgbClr val="F99D54"/>
                </a:solidFill>
              </a:rPr>
              <a:t>2025</a:t>
            </a:r>
            <a:endParaRPr lang="nl-NL" i="1" dirty="0">
              <a:solidFill>
                <a:srgbClr val="F99D54"/>
              </a:solidFill>
            </a:endParaRPr>
          </a:p>
        </p:txBody>
      </p:sp>
      <p:sp>
        <p:nvSpPr>
          <p:cNvPr id="8" name="Tekstvak 7">
            <a:extLst>
              <a:ext uri="{FF2B5EF4-FFF2-40B4-BE49-F238E27FC236}">
                <a16:creationId xmlns:a16="http://schemas.microsoft.com/office/drawing/2014/main" id="{BB1E3296-448F-9CA6-1D5D-D405AD6CF518}"/>
              </a:ext>
            </a:extLst>
          </p:cNvPr>
          <p:cNvSpPr txBox="1"/>
          <p:nvPr/>
        </p:nvSpPr>
        <p:spPr>
          <a:xfrm rot="16200000">
            <a:off x="-1822189" y="2287413"/>
            <a:ext cx="5798439" cy="1323439"/>
          </a:xfrm>
          <a:prstGeom prst="rect">
            <a:avLst/>
          </a:prstGeom>
          <a:noFill/>
        </p:spPr>
        <p:txBody>
          <a:bodyPr wrap="square">
            <a:spAutoFit/>
          </a:bodyPr>
          <a:lstStyle/>
          <a:p>
            <a:r>
              <a:rPr lang="nl-NL" sz="4000" dirty="0">
                <a:solidFill>
                  <a:srgbClr val="284067"/>
                </a:solidFill>
                <a:latin typeface="Baloo Bhaijaan" panose="03080902040302020200" pitchFamily="66" charset="-78"/>
                <a:cs typeface="Baloo Bhaijaan" panose="03080902040302020200" pitchFamily="66" charset="-78"/>
              </a:rPr>
              <a:t>AFSPRAKEN: </a:t>
            </a:r>
            <a:br>
              <a:rPr lang="nl-NL" sz="4000" dirty="0">
                <a:solidFill>
                  <a:srgbClr val="284067"/>
                </a:solidFill>
                <a:latin typeface="Baloo Bhaijaan" panose="03080902040302020200" pitchFamily="66" charset="-78"/>
                <a:cs typeface="Baloo Bhaijaan" panose="03080902040302020200" pitchFamily="66" charset="-78"/>
              </a:rPr>
            </a:br>
            <a:r>
              <a:rPr lang="nl-NL" sz="4000" dirty="0">
                <a:solidFill>
                  <a:srgbClr val="F2C348"/>
                </a:solidFill>
                <a:latin typeface="Baloo Bhaijaan" panose="03080902040302020200" pitchFamily="66" charset="-78"/>
                <a:cs typeface="Baloo Bhaijaan" panose="03080902040302020200" pitchFamily="66" charset="-78"/>
              </a:rPr>
              <a:t>DUURZAAMHEID</a:t>
            </a:r>
          </a:p>
        </p:txBody>
      </p:sp>
      <p:graphicFrame>
        <p:nvGraphicFramePr>
          <p:cNvPr id="6" name="Grafiek 5">
            <a:extLst>
              <a:ext uri="{FF2B5EF4-FFF2-40B4-BE49-F238E27FC236}">
                <a16:creationId xmlns:a16="http://schemas.microsoft.com/office/drawing/2014/main" id="{7C9336B8-AC6A-7CEE-412C-A1FFD962AED3}"/>
              </a:ext>
            </a:extLst>
          </p:cNvPr>
          <p:cNvGraphicFramePr>
            <a:graphicFrameLocks/>
          </p:cNvGraphicFramePr>
          <p:nvPr/>
        </p:nvGraphicFramePr>
        <p:xfrm>
          <a:off x="3345541" y="1009650"/>
          <a:ext cx="6698343" cy="4838700"/>
        </p:xfrm>
        <a:graphic>
          <a:graphicData uri="http://schemas.openxmlformats.org/drawingml/2006/chart">
            <c:chart xmlns:c="http://schemas.openxmlformats.org/drawingml/2006/chart" xmlns:r="http://schemas.openxmlformats.org/officeDocument/2006/relationships" r:id="rId4"/>
          </a:graphicData>
        </a:graphic>
      </p:graphicFrame>
      <p:sp>
        <p:nvSpPr>
          <p:cNvPr id="7" name="Tekstvak 6">
            <a:extLst>
              <a:ext uri="{FF2B5EF4-FFF2-40B4-BE49-F238E27FC236}">
                <a16:creationId xmlns:a16="http://schemas.microsoft.com/office/drawing/2014/main" id="{39742883-6E8B-078F-5F0B-E2F3A3ABED39}"/>
              </a:ext>
            </a:extLst>
          </p:cNvPr>
          <p:cNvSpPr txBox="1"/>
          <p:nvPr/>
        </p:nvSpPr>
        <p:spPr>
          <a:xfrm>
            <a:off x="4165601" y="5902656"/>
            <a:ext cx="934871" cy="369332"/>
          </a:xfrm>
          <a:prstGeom prst="rect">
            <a:avLst/>
          </a:prstGeom>
          <a:noFill/>
        </p:spPr>
        <p:txBody>
          <a:bodyPr wrap="none" rtlCol="0">
            <a:spAutoFit/>
          </a:bodyPr>
          <a:lstStyle/>
          <a:p>
            <a:r>
              <a:rPr lang="nl-NL" dirty="0">
                <a:solidFill>
                  <a:srgbClr val="F99D54"/>
                </a:solidFill>
              </a:rPr>
              <a:t>N = 142</a:t>
            </a:r>
          </a:p>
        </p:txBody>
      </p:sp>
      <p:sp>
        <p:nvSpPr>
          <p:cNvPr id="9" name="Tekstvak 8">
            <a:extLst>
              <a:ext uri="{FF2B5EF4-FFF2-40B4-BE49-F238E27FC236}">
                <a16:creationId xmlns:a16="http://schemas.microsoft.com/office/drawing/2014/main" id="{30E77E1C-09F3-9949-3866-53FA8AEC7149}"/>
              </a:ext>
            </a:extLst>
          </p:cNvPr>
          <p:cNvSpPr txBox="1"/>
          <p:nvPr/>
        </p:nvSpPr>
        <p:spPr>
          <a:xfrm>
            <a:off x="6394447" y="5903687"/>
            <a:ext cx="934871" cy="369332"/>
          </a:xfrm>
          <a:prstGeom prst="rect">
            <a:avLst/>
          </a:prstGeom>
          <a:noFill/>
        </p:spPr>
        <p:txBody>
          <a:bodyPr wrap="none" rtlCol="0">
            <a:spAutoFit/>
          </a:bodyPr>
          <a:lstStyle/>
          <a:p>
            <a:r>
              <a:rPr lang="nl-NL" dirty="0">
                <a:solidFill>
                  <a:srgbClr val="F99D54"/>
                </a:solidFill>
              </a:rPr>
              <a:t>N = 135</a:t>
            </a:r>
          </a:p>
        </p:txBody>
      </p:sp>
      <p:pic>
        <p:nvPicPr>
          <p:cNvPr id="2" name="Picture 2">
            <a:extLst>
              <a:ext uri="{FF2B5EF4-FFF2-40B4-BE49-F238E27FC236}">
                <a16:creationId xmlns:a16="http://schemas.microsoft.com/office/drawing/2014/main" id="{1C348A60-0A6D-76A6-93E6-A21D3B1323B0}"/>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0566654" y="1062609"/>
            <a:ext cx="1409700" cy="819150"/>
          </a:xfrm>
          <a:prstGeom prst="rect">
            <a:avLst/>
          </a:prstGeom>
          <a:noFill/>
          <a:extLst>
            <a:ext uri="{909E8E84-426E-40DD-AFC4-6F175D3DCCD1}">
              <a14:hiddenFill xmlns:a14="http://schemas.microsoft.com/office/drawing/2010/main">
                <a:solidFill>
                  <a:srgbClr val="FFFFFF"/>
                </a:solidFill>
              </a14:hiddenFill>
            </a:ext>
          </a:extLst>
        </p:spPr>
      </p:pic>
      <p:sp>
        <p:nvSpPr>
          <p:cNvPr id="5" name="Tekstvak 4">
            <a:extLst>
              <a:ext uri="{FF2B5EF4-FFF2-40B4-BE49-F238E27FC236}">
                <a16:creationId xmlns:a16="http://schemas.microsoft.com/office/drawing/2014/main" id="{6C548CA3-F1E9-7418-4B05-F253ED0645D1}"/>
              </a:ext>
            </a:extLst>
          </p:cNvPr>
          <p:cNvSpPr txBox="1"/>
          <p:nvPr/>
        </p:nvSpPr>
        <p:spPr>
          <a:xfrm>
            <a:off x="4165601" y="1499616"/>
            <a:ext cx="5600191" cy="584775"/>
          </a:xfrm>
          <a:prstGeom prst="rect">
            <a:avLst/>
          </a:prstGeom>
          <a:noFill/>
        </p:spPr>
        <p:txBody>
          <a:bodyPr wrap="square" rtlCol="0">
            <a:spAutoFit/>
          </a:bodyPr>
          <a:lstStyle/>
          <a:p>
            <a:r>
              <a:rPr lang="nl-NL" sz="3200" b="1" dirty="0"/>
              <a:t>Hier eigen data invoeren!</a:t>
            </a:r>
          </a:p>
        </p:txBody>
      </p:sp>
    </p:spTree>
    <p:extLst>
      <p:ext uri="{BB962C8B-B14F-4D97-AF65-F5344CB8AC3E}">
        <p14:creationId xmlns:p14="http://schemas.microsoft.com/office/powerpoint/2010/main" val="1176012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336830-6594-726A-10FB-0A04AF7EC4DE}"/>
            </a:ext>
          </a:extLst>
        </p:cNvPr>
        <p:cNvGrpSpPr/>
        <p:nvPr/>
      </p:nvGrpSpPr>
      <p:grpSpPr>
        <a:xfrm>
          <a:off x="0" y="0"/>
          <a:ext cx="0" cy="0"/>
          <a:chOff x="0" y="0"/>
          <a:chExt cx="0" cy="0"/>
        </a:xfrm>
      </p:grpSpPr>
      <p:pic>
        <p:nvPicPr>
          <p:cNvPr id="3" name="Afbeelding 2">
            <a:extLst>
              <a:ext uri="{FF2B5EF4-FFF2-40B4-BE49-F238E27FC236}">
                <a16:creationId xmlns:a16="http://schemas.microsoft.com/office/drawing/2014/main" id="{C5E84728-040C-0B66-E430-DA027B71D7AC}"/>
              </a:ext>
            </a:extLst>
          </p:cNvPr>
          <p:cNvPicPr>
            <a:picLocks noChangeAspect="1"/>
          </p:cNvPicPr>
          <p:nvPr/>
        </p:nvPicPr>
        <p:blipFill>
          <a:blip r:embed="rId2"/>
          <a:stretch>
            <a:fillRect/>
          </a:stretch>
        </p:blipFill>
        <p:spPr>
          <a:xfrm>
            <a:off x="415311" y="5927568"/>
            <a:ext cx="510659" cy="503149"/>
          </a:xfrm>
          <a:prstGeom prst="rect">
            <a:avLst/>
          </a:prstGeom>
        </p:spPr>
      </p:pic>
      <p:sp>
        <p:nvSpPr>
          <p:cNvPr id="4" name="Tekstvak 3">
            <a:extLst>
              <a:ext uri="{FF2B5EF4-FFF2-40B4-BE49-F238E27FC236}">
                <a16:creationId xmlns:a16="http://schemas.microsoft.com/office/drawing/2014/main" id="{8BF3B6BC-2433-125F-3233-357C982F0C65}"/>
              </a:ext>
            </a:extLst>
          </p:cNvPr>
          <p:cNvSpPr txBox="1"/>
          <p:nvPr/>
        </p:nvSpPr>
        <p:spPr>
          <a:xfrm>
            <a:off x="925970" y="5920680"/>
            <a:ext cx="1394340" cy="646331"/>
          </a:xfrm>
          <a:prstGeom prst="rect">
            <a:avLst/>
          </a:prstGeom>
          <a:noFill/>
        </p:spPr>
        <p:txBody>
          <a:bodyPr wrap="square">
            <a:spAutoFit/>
          </a:bodyPr>
          <a:lstStyle/>
          <a:p>
            <a:r>
              <a:rPr lang="nl-NL" sz="1800" dirty="0">
                <a:solidFill>
                  <a:srgbClr val="4DB3B3"/>
                </a:solidFill>
              </a:rPr>
              <a:t>FTO LONG</a:t>
            </a:r>
            <a:br>
              <a:rPr lang="nl-NL" sz="1800" dirty="0">
                <a:solidFill>
                  <a:srgbClr val="284067"/>
                </a:solidFill>
              </a:rPr>
            </a:br>
            <a:r>
              <a:rPr lang="nl-NL" sz="1800" i="1" dirty="0">
                <a:solidFill>
                  <a:srgbClr val="F99D54"/>
                </a:solidFill>
              </a:rPr>
              <a:t>2025</a:t>
            </a:r>
            <a:endParaRPr lang="nl-NL" i="1" dirty="0">
              <a:solidFill>
                <a:srgbClr val="F99D54"/>
              </a:solidFill>
            </a:endParaRPr>
          </a:p>
        </p:txBody>
      </p:sp>
      <p:sp>
        <p:nvSpPr>
          <p:cNvPr id="8" name="Tekstvak 7">
            <a:extLst>
              <a:ext uri="{FF2B5EF4-FFF2-40B4-BE49-F238E27FC236}">
                <a16:creationId xmlns:a16="http://schemas.microsoft.com/office/drawing/2014/main" id="{B6675FA7-0C81-A727-52BF-32D5FEB68BF2}"/>
              </a:ext>
            </a:extLst>
          </p:cNvPr>
          <p:cNvSpPr txBox="1"/>
          <p:nvPr/>
        </p:nvSpPr>
        <p:spPr>
          <a:xfrm rot="16200000">
            <a:off x="-1819522" y="2284746"/>
            <a:ext cx="5793106" cy="1323439"/>
          </a:xfrm>
          <a:prstGeom prst="rect">
            <a:avLst/>
          </a:prstGeom>
          <a:noFill/>
        </p:spPr>
        <p:txBody>
          <a:bodyPr wrap="square">
            <a:spAutoFit/>
          </a:bodyPr>
          <a:lstStyle/>
          <a:p>
            <a:r>
              <a:rPr lang="nl-NL" sz="4000" dirty="0">
                <a:solidFill>
                  <a:srgbClr val="284067"/>
                </a:solidFill>
                <a:latin typeface="Baloo Bhaijaan" panose="03080902040302020200" pitchFamily="66" charset="-78"/>
                <a:cs typeface="Baloo Bhaijaan" panose="03080902040302020200" pitchFamily="66" charset="-78"/>
              </a:rPr>
              <a:t>AFSPRAKEN: </a:t>
            </a:r>
            <a:br>
              <a:rPr lang="nl-NL" sz="4000" dirty="0">
                <a:solidFill>
                  <a:srgbClr val="284067"/>
                </a:solidFill>
                <a:latin typeface="Baloo Bhaijaan" panose="03080902040302020200" pitchFamily="66" charset="-78"/>
                <a:cs typeface="Baloo Bhaijaan" panose="03080902040302020200" pitchFamily="66" charset="-78"/>
              </a:rPr>
            </a:br>
            <a:r>
              <a:rPr lang="nl-NL" sz="4000" dirty="0">
                <a:solidFill>
                  <a:srgbClr val="F2C348"/>
                </a:solidFill>
                <a:latin typeface="Baloo Bhaijaan" panose="03080902040302020200" pitchFamily="66" charset="-78"/>
                <a:cs typeface="Baloo Bhaijaan" panose="03080902040302020200" pitchFamily="66" charset="-78"/>
              </a:rPr>
              <a:t>DUURZAAMHEID</a:t>
            </a:r>
          </a:p>
        </p:txBody>
      </p:sp>
      <p:sp>
        <p:nvSpPr>
          <p:cNvPr id="2" name="Tekstvak 1">
            <a:extLst>
              <a:ext uri="{FF2B5EF4-FFF2-40B4-BE49-F238E27FC236}">
                <a16:creationId xmlns:a16="http://schemas.microsoft.com/office/drawing/2014/main" id="{18C5E399-1DB1-949F-F399-E3AEC514255B}"/>
              </a:ext>
            </a:extLst>
          </p:cNvPr>
          <p:cNvSpPr txBox="1"/>
          <p:nvPr/>
        </p:nvSpPr>
        <p:spPr>
          <a:xfrm>
            <a:off x="2545266" y="1789230"/>
            <a:ext cx="6094140" cy="584775"/>
          </a:xfrm>
          <a:prstGeom prst="rect">
            <a:avLst/>
          </a:prstGeom>
          <a:noFill/>
        </p:spPr>
        <p:txBody>
          <a:bodyPr wrap="square">
            <a:spAutoFit/>
          </a:bodyPr>
          <a:lstStyle/>
          <a:p>
            <a:r>
              <a:rPr lang="nl-NL" sz="3200" dirty="0">
                <a:solidFill>
                  <a:srgbClr val="4DB3B3"/>
                </a:solidFill>
                <a:latin typeface="Baloo Bhaijaan" panose="03080902040302020200" pitchFamily="66" charset="-78"/>
                <a:cs typeface="Baloo Bhaijaan" panose="03080902040302020200" pitchFamily="66" charset="-78"/>
              </a:rPr>
              <a:t>AFSPRAKEN</a:t>
            </a:r>
          </a:p>
        </p:txBody>
      </p:sp>
      <p:sp>
        <p:nvSpPr>
          <p:cNvPr id="5" name="Tekstvak 4">
            <a:extLst>
              <a:ext uri="{FF2B5EF4-FFF2-40B4-BE49-F238E27FC236}">
                <a16:creationId xmlns:a16="http://schemas.microsoft.com/office/drawing/2014/main" id="{E0137F9F-59B7-FBBC-5605-23A68C1BA0B3}"/>
              </a:ext>
            </a:extLst>
          </p:cNvPr>
          <p:cNvSpPr txBox="1"/>
          <p:nvPr/>
        </p:nvSpPr>
        <p:spPr>
          <a:xfrm>
            <a:off x="2545267" y="2374005"/>
            <a:ext cx="6714848" cy="830997"/>
          </a:xfrm>
          <a:prstGeom prst="rect">
            <a:avLst/>
          </a:prstGeom>
          <a:noFill/>
        </p:spPr>
        <p:txBody>
          <a:bodyPr wrap="square" rtlCol="0">
            <a:spAutoFit/>
          </a:bodyPr>
          <a:lstStyle/>
          <a:p>
            <a:r>
              <a:rPr lang="nl-NL" sz="2400" dirty="0"/>
              <a:t>Bij start</a:t>
            </a:r>
            <a:br>
              <a:rPr lang="nl-NL" sz="2400" dirty="0"/>
            </a:br>
            <a:r>
              <a:rPr lang="nl-NL" sz="2400" dirty="0"/>
              <a:t>Bij Jaargesprek</a:t>
            </a:r>
          </a:p>
        </p:txBody>
      </p:sp>
      <p:pic>
        <p:nvPicPr>
          <p:cNvPr id="6" name="Picture 2">
            <a:extLst>
              <a:ext uri="{FF2B5EF4-FFF2-40B4-BE49-F238E27FC236}">
                <a16:creationId xmlns:a16="http://schemas.microsoft.com/office/drawing/2014/main" id="{E16938D9-E4A8-EA20-194D-3FFCC505966E}"/>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566654" y="1062609"/>
            <a:ext cx="1409700" cy="819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67354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B82C8D-01EB-C7AC-13BD-16793907868C}"/>
            </a:ext>
          </a:extLst>
        </p:cNvPr>
        <p:cNvGrpSpPr/>
        <p:nvPr/>
      </p:nvGrpSpPr>
      <p:grpSpPr>
        <a:xfrm>
          <a:off x="0" y="0"/>
          <a:ext cx="0" cy="0"/>
          <a:chOff x="0" y="0"/>
          <a:chExt cx="0" cy="0"/>
        </a:xfrm>
      </p:grpSpPr>
      <p:pic>
        <p:nvPicPr>
          <p:cNvPr id="3" name="Afbeelding 2">
            <a:extLst>
              <a:ext uri="{FF2B5EF4-FFF2-40B4-BE49-F238E27FC236}">
                <a16:creationId xmlns:a16="http://schemas.microsoft.com/office/drawing/2014/main" id="{24609152-3E80-B78A-46D4-06E049B5776A}"/>
              </a:ext>
            </a:extLst>
          </p:cNvPr>
          <p:cNvPicPr>
            <a:picLocks noChangeAspect="1"/>
          </p:cNvPicPr>
          <p:nvPr/>
        </p:nvPicPr>
        <p:blipFill>
          <a:blip r:embed="rId3"/>
          <a:stretch>
            <a:fillRect/>
          </a:stretch>
        </p:blipFill>
        <p:spPr>
          <a:xfrm>
            <a:off x="369552" y="5927568"/>
            <a:ext cx="550620" cy="503149"/>
          </a:xfrm>
          <a:prstGeom prst="rect">
            <a:avLst/>
          </a:prstGeom>
        </p:spPr>
      </p:pic>
      <p:sp>
        <p:nvSpPr>
          <p:cNvPr id="4" name="Tekstvak 3">
            <a:extLst>
              <a:ext uri="{FF2B5EF4-FFF2-40B4-BE49-F238E27FC236}">
                <a16:creationId xmlns:a16="http://schemas.microsoft.com/office/drawing/2014/main" id="{8EFD5DBE-EA9C-3B09-0AB7-27360C8D9E6C}"/>
              </a:ext>
            </a:extLst>
          </p:cNvPr>
          <p:cNvSpPr txBox="1"/>
          <p:nvPr/>
        </p:nvSpPr>
        <p:spPr>
          <a:xfrm>
            <a:off x="884722" y="5884321"/>
            <a:ext cx="1394340" cy="646331"/>
          </a:xfrm>
          <a:prstGeom prst="rect">
            <a:avLst/>
          </a:prstGeom>
          <a:noFill/>
        </p:spPr>
        <p:txBody>
          <a:bodyPr wrap="square">
            <a:spAutoFit/>
          </a:bodyPr>
          <a:lstStyle/>
          <a:p>
            <a:r>
              <a:rPr lang="nl-NL" sz="1800" dirty="0">
                <a:solidFill>
                  <a:srgbClr val="4DB3B3"/>
                </a:solidFill>
              </a:rPr>
              <a:t>FTO LONG</a:t>
            </a:r>
            <a:br>
              <a:rPr lang="nl-NL" sz="1800" dirty="0">
                <a:solidFill>
                  <a:srgbClr val="284067"/>
                </a:solidFill>
              </a:rPr>
            </a:br>
            <a:r>
              <a:rPr lang="nl-NL" sz="1800" i="1" dirty="0">
                <a:solidFill>
                  <a:srgbClr val="F99D54"/>
                </a:solidFill>
              </a:rPr>
              <a:t>2025</a:t>
            </a:r>
            <a:endParaRPr lang="nl-NL" i="1" dirty="0">
              <a:solidFill>
                <a:srgbClr val="F99D54"/>
              </a:solidFill>
            </a:endParaRPr>
          </a:p>
        </p:txBody>
      </p:sp>
      <p:sp>
        <p:nvSpPr>
          <p:cNvPr id="8" name="Tekstvak 7">
            <a:extLst>
              <a:ext uri="{FF2B5EF4-FFF2-40B4-BE49-F238E27FC236}">
                <a16:creationId xmlns:a16="http://schemas.microsoft.com/office/drawing/2014/main" id="{FDD77A19-619F-79F2-333E-79A5AA257283}"/>
              </a:ext>
            </a:extLst>
          </p:cNvPr>
          <p:cNvSpPr txBox="1"/>
          <p:nvPr/>
        </p:nvSpPr>
        <p:spPr>
          <a:xfrm rot="16200000">
            <a:off x="-1810378" y="2275602"/>
            <a:ext cx="5774818" cy="1323439"/>
          </a:xfrm>
          <a:prstGeom prst="rect">
            <a:avLst/>
          </a:prstGeom>
          <a:noFill/>
        </p:spPr>
        <p:txBody>
          <a:bodyPr wrap="square">
            <a:spAutoFit/>
          </a:bodyPr>
          <a:lstStyle/>
          <a:p>
            <a:r>
              <a:rPr lang="nl-NL" sz="4000" dirty="0">
                <a:solidFill>
                  <a:srgbClr val="284067"/>
                </a:solidFill>
                <a:latin typeface="Baloo Bhaijaan" panose="03080902040302020200" pitchFamily="66" charset="-78"/>
                <a:cs typeface="Baloo Bhaijaan" panose="03080902040302020200" pitchFamily="66" charset="-78"/>
              </a:rPr>
              <a:t>AFSPRAKEN: </a:t>
            </a:r>
            <a:br>
              <a:rPr lang="nl-NL" sz="4000" dirty="0">
                <a:solidFill>
                  <a:srgbClr val="284067"/>
                </a:solidFill>
                <a:latin typeface="Baloo Bhaijaan" panose="03080902040302020200" pitchFamily="66" charset="-78"/>
                <a:cs typeface="Baloo Bhaijaan" panose="03080902040302020200" pitchFamily="66" charset="-78"/>
              </a:rPr>
            </a:br>
            <a:r>
              <a:rPr lang="nl-NL" sz="4000" dirty="0">
                <a:solidFill>
                  <a:srgbClr val="F2C348"/>
                </a:solidFill>
                <a:latin typeface="Baloo Bhaijaan" panose="03080902040302020200" pitchFamily="66" charset="-78"/>
                <a:cs typeface="Baloo Bhaijaan" panose="03080902040302020200" pitchFamily="66" charset="-78"/>
              </a:rPr>
              <a:t>MONITORING</a:t>
            </a:r>
          </a:p>
        </p:txBody>
      </p:sp>
      <p:graphicFrame>
        <p:nvGraphicFramePr>
          <p:cNvPr id="5" name="Tabel 4">
            <a:extLst>
              <a:ext uri="{FF2B5EF4-FFF2-40B4-BE49-F238E27FC236}">
                <a16:creationId xmlns:a16="http://schemas.microsoft.com/office/drawing/2014/main" id="{B0050D6D-CD96-1968-7287-F4751BE83052}"/>
              </a:ext>
            </a:extLst>
          </p:cNvPr>
          <p:cNvGraphicFramePr>
            <a:graphicFrameLocks noGrp="1"/>
          </p:cNvGraphicFramePr>
          <p:nvPr>
            <p:extLst>
              <p:ext uri="{D42A27DB-BD31-4B8C-83A1-F6EECF244321}">
                <p14:modId xmlns:p14="http://schemas.microsoft.com/office/powerpoint/2010/main" val="4150497124"/>
              </p:ext>
            </p:extLst>
          </p:nvPr>
        </p:nvGraphicFramePr>
        <p:xfrm>
          <a:off x="2243612" y="1910104"/>
          <a:ext cx="8911318" cy="4269038"/>
        </p:xfrm>
        <a:graphic>
          <a:graphicData uri="http://schemas.openxmlformats.org/drawingml/2006/table">
            <a:tbl>
              <a:tblPr firstRow="1" firstCol="1" bandRow="1">
                <a:tableStyleId>{5C22544A-7EE6-4342-B048-85BDC9FD1C3A}</a:tableStyleId>
              </a:tblPr>
              <a:tblGrid>
                <a:gridCol w="3481814">
                  <a:extLst>
                    <a:ext uri="{9D8B030D-6E8A-4147-A177-3AD203B41FA5}">
                      <a16:colId xmlns:a16="http://schemas.microsoft.com/office/drawing/2014/main" val="2834290457"/>
                    </a:ext>
                  </a:extLst>
                </a:gridCol>
                <a:gridCol w="5429504">
                  <a:extLst>
                    <a:ext uri="{9D8B030D-6E8A-4147-A177-3AD203B41FA5}">
                      <a16:colId xmlns:a16="http://schemas.microsoft.com/office/drawing/2014/main" val="1631606564"/>
                    </a:ext>
                  </a:extLst>
                </a:gridCol>
              </a:tblGrid>
              <a:tr h="4269038">
                <a:tc>
                  <a:txBody>
                    <a:bodyPr/>
                    <a:lstStyle/>
                    <a:p>
                      <a:pPr>
                        <a:buNone/>
                      </a:pPr>
                      <a:r>
                        <a:rPr lang="nl-NL" sz="1800" dirty="0">
                          <a:effectLst/>
                        </a:rPr>
                        <a:t>RESPIMAT</a:t>
                      </a:r>
                      <a:endParaRPr lang="nl-NL" sz="2000" dirty="0">
                        <a:effectLst/>
                        <a:latin typeface="Calibri Light" panose="020F0302020204030204" pitchFamily="34" charset="0"/>
                        <a:ea typeface="Calibri" panose="020F0502020204030204" pitchFamily="34" charset="0"/>
                        <a:cs typeface="Calibri Light (Koppen)"/>
                      </a:endParaRPr>
                    </a:p>
                  </a:txBody>
                  <a:tcPr marL="47625" marR="47625" marT="9525" marB="9525"/>
                </a:tc>
                <a:tc>
                  <a:txBody>
                    <a:bodyPr/>
                    <a:lstStyle/>
                    <a:p>
                      <a:pPr marL="342900" lvl="0" indent="-342900">
                        <a:buFont typeface="+mj-lt"/>
                        <a:buAutoNum type="arabicPeriod"/>
                      </a:pPr>
                      <a:r>
                        <a:rPr lang="nl-NL" sz="1800" dirty="0">
                          <a:effectLst/>
                        </a:rPr>
                        <a:t>Deze is van het formularium verdwenen.</a:t>
                      </a:r>
                      <a:br>
                        <a:rPr lang="nl-NL" sz="1800" dirty="0">
                          <a:effectLst/>
                        </a:rPr>
                      </a:br>
                      <a:br>
                        <a:rPr lang="nl-NL" sz="1800" dirty="0">
                          <a:effectLst/>
                        </a:rPr>
                      </a:br>
                      <a:r>
                        <a:rPr lang="nl-NL" sz="1800" dirty="0">
                          <a:effectLst/>
                        </a:rPr>
                        <a:t>Gaan we hier actief mee aan de slag?</a:t>
                      </a:r>
                      <a:endParaRPr lang="nl-NL" sz="2000" dirty="0">
                        <a:effectLst/>
                        <a:latin typeface="Calibri Light" panose="020F0302020204030204" pitchFamily="34" charset="0"/>
                        <a:ea typeface="Calibri" panose="020F0502020204030204" pitchFamily="34" charset="0"/>
                        <a:cs typeface="Calibri Light (Koppen)"/>
                      </a:endParaRPr>
                    </a:p>
                  </a:txBody>
                  <a:tcPr marL="47625" marR="47625" marT="9525" marB="9525"/>
                </a:tc>
                <a:extLst>
                  <a:ext uri="{0D108BD9-81ED-4DB2-BD59-A6C34878D82A}">
                    <a16:rowId xmlns:a16="http://schemas.microsoft.com/office/drawing/2014/main" val="1061276685"/>
                  </a:ext>
                </a:extLst>
              </a:tr>
            </a:tbl>
          </a:graphicData>
        </a:graphic>
      </p:graphicFrame>
      <p:pic>
        <p:nvPicPr>
          <p:cNvPr id="2" name="Picture 2">
            <a:extLst>
              <a:ext uri="{FF2B5EF4-FFF2-40B4-BE49-F238E27FC236}">
                <a16:creationId xmlns:a16="http://schemas.microsoft.com/office/drawing/2014/main" id="{64FAC826-EEA0-0422-27E3-BAF89E4AB636}"/>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0566654" y="1062609"/>
            <a:ext cx="1409700" cy="819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7333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8D6A74-CC0F-1B20-5E31-DCC78FF68136}"/>
            </a:ext>
          </a:extLst>
        </p:cNvPr>
        <p:cNvGrpSpPr/>
        <p:nvPr/>
      </p:nvGrpSpPr>
      <p:grpSpPr>
        <a:xfrm>
          <a:off x="0" y="0"/>
          <a:ext cx="0" cy="0"/>
          <a:chOff x="0" y="0"/>
          <a:chExt cx="0" cy="0"/>
        </a:xfrm>
      </p:grpSpPr>
      <p:pic>
        <p:nvPicPr>
          <p:cNvPr id="3" name="Afbeelding 2">
            <a:extLst>
              <a:ext uri="{FF2B5EF4-FFF2-40B4-BE49-F238E27FC236}">
                <a16:creationId xmlns:a16="http://schemas.microsoft.com/office/drawing/2014/main" id="{608A6E01-D8EB-29BF-4FC1-2DB271BFDE22}"/>
              </a:ext>
            </a:extLst>
          </p:cNvPr>
          <p:cNvPicPr>
            <a:picLocks noChangeAspect="1"/>
          </p:cNvPicPr>
          <p:nvPr/>
        </p:nvPicPr>
        <p:blipFill>
          <a:blip r:embed="rId2"/>
          <a:stretch>
            <a:fillRect/>
          </a:stretch>
        </p:blipFill>
        <p:spPr>
          <a:xfrm>
            <a:off x="415311" y="5927568"/>
            <a:ext cx="510659" cy="503149"/>
          </a:xfrm>
          <a:prstGeom prst="rect">
            <a:avLst/>
          </a:prstGeom>
        </p:spPr>
      </p:pic>
      <p:sp>
        <p:nvSpPr>
          <p:cNvPr id="4" name="Tekstvak 3">
            <a:extLst>
              <a:ext uri="{FF2B5EF4-FFF2-40B4-BE49-F238E27FC236}">
                <a16:creationId xmlns:a16="http://schemas.microsoft.com/office/drawing/2014/main" id="{A7E505B6-FAE1-37FD-65FC-30A601AFE24A}"/>
              </a:ext>
            </a:extLst>
          </p:cNvPr>
          <p:cNvSpPr txBox="1"/>
          <p:nvPr/>
        </p:nvSpPr>
        <p:spPr>
          <a:xfrm>
            <a:off x="925970" y="5927568"/>
            <a:ext cx="1394340" cy="646331"/>
          </a:xfrm>
          <a:prstGeom prst="rect">
            <a:avLst/>
          </a:prstGeom>
          <a:noFill/>
        </p:spPr>
        <p:txBody>
          <a:bodyPr wrap="square">
            <a:spAutoFit/>
          </a:bodyPr>
          <a:lstStyle/>
          <a:p>
            <a:r>
              <a:rPr lang="nl-NL" sz="1800" dirty="0">
                <a:solidFill>
                  <a:srgbClr val="4DB3B3"/>
                </a:solidFill>
              </a:rPr>
              <a:t>FTO LONG</a:t>
            </a:r>
            <a:br>
              <a:rPr lang="nl-NL" sz="1800" dirty="0">
                <a:solidFill>
                  <a:srgbClr val="284067"/>
                </a:solidFill>
              </a:rPr>
            </a:br>
            <a:r>
              <a:rPr lang="nl-NL" sz="1800" i="1" dirty="0">
                <a:solidFill>
                  <a:srgbClr val="F99D54"/>
                </a:solidFill>
              </a:rPr>
              <a:t>2025</a:t>
            </a:r>
            <a:endParaRPr lang="nl-NL" i="1" dirty="0">
              <a:solidFill>
                <a:srgbClr val="F99D54"/>
              </a:solidFill>
            </a:endParaRPr>
          </a:p>
        </p:txBody>
      </p:sp>
      <p:sp>
        <p:nvSpPr>
          <p:cNvPr id="8" name="Tekstvak 7">
            <a:extLst>
              <a:ext uri="{FF2B5EF4-FFF2-40B4-BE49-F238E27FC236}">
                <a16:creationId xmlns:a16="http://schemas.microsoft.com/office/drawing/2014/main" id="{072E63EE-933C-EEBD-DADB-13A2A387E4C5}"/>
              </a:ext>
            </a:extLst>
          </p:cNvPr>
          <p:cNvSpPr txBox="1"/>
          <p:nvPr/>
        </p:nvSpPr>
        <p:spPr>
          <a:xfrm rot="16200000">
            <a:off x="-1810378" y="2275602"/>
            <a:ext cx="5774818" cy="1323439"/>
          </a:xfrm>
          <a:prstGeom prst="rect">
            <a:avLst/>
          </a:prstGeom>
          <a:noFill/>
        </p:spPr>
        <p:txBody>
          <a:bodyPr wrap="square">
            <a:spAutoFit/>
          </a:bodyPr>
          <a:lstStyle/>
          <a:p>
            <a:r>
              <a:rPr lang="nl-NL" sz="4000" dirty="0">
                <a:solidFill>
                  <a:srgbClr val="284067"/>
                </a:solidFill>
                <a:latin typeface="Baloo Bhaijaan" panose="03080902040302020200" pitchFamily="66" charset="-78"/>
                <a:cs typeface="Baloo Bhaijaan" panose="03080902040302020200" pitchFamily="66" charset="-78"/>
              </a:rPr>
              <a:t>AFSPRAKEN: </a:t>
            </a:r>
            <a:br>
              <a:rPr lang="nl-NL" sz="4000" dirty="0">
                <a:solidFill>
                  <a:srgbClr val="284067"/>
                </a:solidFill>
                <a:latin typeface="Baloo Bhaijaan" panose="03080902040302020200" pitchFamily="66" charset="-78"/>
                <a:cs typeface="Baloo Bhaijaan" panose="03080902040302020200" pitchFamily="66" charset="-78"/>
              </a:rPr>
            </a:br>
            <a:r>
              <a:rPr lang="nl-NL" sz="4000" dirty="0">
                <a:solidFill>
                  <a:srgbClr val="F2C348"/>
                </a:solidFill>
                <a:latin typeface="Baloo Bhaijaan" panose="03080902040302020200" pitchFamily="66" charset="-78"/>
                <a:cs typeface="Baloo Bhaijaan" panose="03080902040302020200" pitchFamily="66" charset="-78"/>
              </a:rPr>
              <a:t>MONITORING</a:t>
            </a:r>
          </a:p>
        </p:txBody>
      </p:sp>
      <p:sp>
        <p:nvSpPr>
          <p:cNvPr id="2" name="Tekstvak 1">
            <a:extLst>
              <a:ext uri="{FF2B5EF4-FFF2-40B4-BE49-F238E27FC236}">
                <a16:creationId xmlns:a16="http://schemas.microsoft.com/office/drawing/2014/main" id="{010BC993-8417-4FC0-91B5-C507AB616F30}"/>
              </a:ext>
            </a:extLst>
          </p:cNvPr>
          <p:cNvSpPr txBox="1"/>
          <p:nvPr/>
        </p:nvSpPr>
        <p:spPr>
          <a:xfrm>
            <a:off x="2545266" y="1789230"/>
            <a:ext cx="6094140" cy="584775"/>
          </a:xfrm>
          <a:prstGeom prst="rect">
            <a:avLst/>
          </a:prstGeom>
          <a:noFill/>
        </p:spPr>
        <p:txBody>
          <a:bodyPr wrap="square">
            <a:spAutoFit/>
          </a:bodyPr>
          <a:lstStyle/>
          <a:p>
            <a:r>
              <a:rPr lang="nl-NL" sz="3200" dirty="0">
                <a:solidFill>
                  <a:srgbClr val="4DB3B3"/>
                </a:solidFill>
                <a:latin typeface="Baloo Bhaijaan" panose="03080902040302020200" pitchFamily="66" charset="-78"/>
                <a:cs typeface="Baloo Bhaijaan" panose="03080902040302020200" pitchFamily="66" charset="-78"/>
              </a:rPr>
              <a:t>AFSPRAKEN</a:t>
            </a:r>
          </a:p>
        </p:txBody>
      </p:sp>
      <p:sp>
        <p:nvSpPr>
          <p:cNvPr id="6" name="Tekstvak 5">
            <a:extLst>
              <a:ext uri="{FF2B5EF4-FFF2-40B4-BE49-F238E27FC236}">
                <a16:creationId xmlns:a16="http://schemas.microsoft.com/office/drawing/2014/main" id="{234A2A56-C7D6-84E6-8029-7D653ABF21AB}"/>
              </a:ext>
            </a:extLst>
          </p:cNvPr>
          <p:cNvSpPr txBox="1"/>
          <p:nvPr/>
        </p:nvSpPr>
        <p:spPr>
          <a:xfrm>
            <a:off x="2545266" y="2374005"/>
            <a:ext cx="7540565" cy="461665"/>
          </a:xfrm>
          <a:prstGeom prst="rect">
            <a:avLst/>
          </a:prstGeom>
          <a:noFill/>
        </p:spPr>
        <p:txBody>
          <a:bodyPr wrap="square" rtlCol="0">
            <a:spAutoFit/>
          </a:bodyPr>
          <a:lstStyle/>
          <a:p>
            <a:r>
              <a:rPr lang="nl-NL" sz="2400" dirty="0"/>
              <a:t>Gaan we patiënten oproepen en omzetten?</a:t>
            </a:r>
          </a:p>
        </p:txBody>
      </p:sp>
      <p:pic>
        <p:nvPicPr>
          <p:cNvPr id="5" name="Picture 2">
            <a:extLst>
              <a:ext uri="{FF2B5EF4-FFF2-40B4-BE49-F238E27FC236}">
                <a16:creationId xmlns:a16="http://schemas.microsoft.com/office/drawing/2014/main" id="{0C1AC729-38D0-4C4E-8172-3B07CFE94EFB}"/>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566654" y="1062609"/>
            <a:ext cx="1409700" cy="819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06228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841002-AB1D-E4DD-79D6-E7FC8F8435E9}"/>
            </a:ext>
          </a:extLst>
        </p:cNvPr>
        <p:cNvGrpSpPr/>
        <p:nvPr/>
      </p:nvGrpSpPr>
      <p:grpSpPr>
        <a:xfrm>
          <a:off x="0" y="0"/>
          <a:ext cx="0" cy="0"/>
          <a:chOff x="0" y="0"/>
          <a:chExt cx="0" cy="0"/>
        </a:xfrm>
      </p:grpSpPr>
      <p:pic>
        <p:nvPicPr>
          <p:cNvPr id="3" name="Afbeelding 2">
            <a:extLst>
              <a:ext uri="{FF2B5EF4-FFF2-40B4-BE49-F238E27FC236}">
                <a16:creationId xmlns:a16="http://schemas.microsoft.com/office/drawing/2014/main" id="{1A640288-84B4-DBEE-99DD-31D40ECA5D26}"/>
              </a:ext>
            </a:extLst>
          </p:cNvPr>
          <p:cNvPicPr>
            <a:picLocks noChangeAspect="1"/>
          </p:cNvPicPr>
          <p:nvPr/>
        </p:nvPicPr>
        <p:blipFill>
          <a:blip r:embed="rId2"/>
          <a:stretch>
            <a:fillRect/>
          </a:stretch>
        </p:blipFill>
        <p:spPr>
          <a:xfrm>
            <a:off x="415311" y="5971035"/>
            <a:ext cx="510659" cy="503149"/>
          </a:xfrm>
          <a:prstGeom prst="rect">
            <a:avLst/>
          </a:prstGeom>
        </p:spPr>
      </p:pic>
      <p:sp>
        <p:nvSpPr>
          <p:cNvPr id="4" name="Tekstvak 3">
            <a:extLst>
              <a:ext uri="{FF2B5EF4-FFF2-40B4-BE49-F238E27FC236}">
                <a16:creationId xmlns:a16="http://schemas.microsoft.com/office/drawing/2014/main" id="{7AB4011A-0465-23AE-8F0C-A8C105AE6315}"/>
              </a:ext>
            </a:extLst>
          </p:cNvPr>
          <p:cNvSpPr txBox="1"/>
          <p:nvPr/>
        </p:nvSpPr>
        <p:spPr>
          <a:xfrm>
            <a:off x="1041581" y="5971035"/>
            <a:ext cx="1394340" cy="646331"/>
          </a:xfrm>
          <a:prstGeom prst="rect">
            <a:avLst/>
          </a:prstGeom>
          <a:noFill/>
        </p:spPr>
        <p:txBody>
          <a:bodyPr wrap="square">
            <a:spAutoFit/>
          </a:bodyPr>
          <a:lstStyle/>
          <a:p>
            <a:r>
              <a:rPr lang="nl-NL" sz="1800" dirty="0">
                <a:solidFill>
                  <a:srgbClr val="4DB3B3"/>
                </a:solidFill>
              </a:rPr>
              <a:t>FTO LONG</a:t>
            </a:r>
            <a:br>
              <a:rPr lang="nl-NL" sz="1800" dirty="0">
                <a:solidFill>
                  <a:srgbClr val="284067"/>
                </a:solidFill>
              </a:rPr>
            </a:br>
            <a:r>
              <a:rPr lang="nl-NL" sz="1800" i="1" dirty="0">
                <a:solidFill>
                  <a:srgbClr val="F99D54"/>
                </a:solidFill>
              </a:rPr>
              <a:t>2025</a:t>
            </a:r>
            <a:endParaRPr lang="nl-NL" i="1" dirty="0">
              <a:solidFill>
                <a:srgbClr val="F99D54"/>
              </a:solidFill>
            </a:endParaRPr>
          </a:p>
        </p:txBody>
      </p:sp>
      <p:sp>
        <p:nvSpPr>
          <p:cNvPr id="8" name="Tekstvak 7">
            <a:extLst>
              <a:ext uri="{FF2B5EF4-FFF2-40B4-BE49-F238E27FC236}">
                <a16:creationId xmlns:a16="http://schemas.microsoft.com/office/drawing/2014/main" id="{DF3B39CC-10F6-578B-0344-B697737E8679}"/>
              </a:ext>
            </a:extLst>
          </p:cNvPr>
          <p:cNvSpPr txBox="1"/>
          <p:nvPr/>
        </p:nvSpPr>
        <p:spPr>
          <a:xfrm rot="16200000">
            <a:off x="-1883530" y="2348754"/>
            <a:ext cx="5921122" cy="1323439"/>
          </a:xfrm>
          <a:prstGeom prst="rect">
            <a:avLst/>
          </a:prstGeom>
          <a:noFill/>
        </p:spPr>
        <p:txBody>
          <a:bodyPr wrap="square">
            <a:spAutoFit/>
          </a:bodyPr>
          <a:lstStyle/>
          <a:p>
            <a:r>
              <a:rPr lang="nl-NL" sz="4000" dirty="0">
                <a:solidFill>
                  <a:srgbClr val="284067"/>
                </a:solidFill>
                <a:latin typeface="Baloo Bhaijaan" panose="03080902040302020200" pitchFamily="66" charset="-78"/>
                <a:cs typeface="Baloo Bhaijaan" panose="03080902040302020200" pitchFamily="66" charset="-78"/>
              </a:rPr>
              <a:t>AFSPRAKEN: </a:t>
            </a:r>
            <a:br>
              <a:rPr lang="nl-NL" sz="4000" dirty="0">
                <a:solidFill>
                  <a:srgbClr val="284067"/>
                </a:solidFill>
                <a:latin typeface="Baloo Bhaijaan" panose="03080902040302020200" pitchFamily="66" charset="-78"/>
                <a:cs typeface="Baloo Bhaijaan" panose="03080902040302020200" pitchFamily="66" charset="-78"/>
              </a:rPr>
            </a:br>
            <a:r>
              <a:rPr lang="nl-NL" sz="4000" dirty="0">
                <a:solidFill>
                  <a:srgbClr val="F2C348"/>
                </a:solidFill>
                <a:latin typeface="Baloo Bhaijaan" panose="03080902040302020200" pitchFamily="66" charset="-78"/>
                <a:cs typeface="Baloo Bhaijaan" panose="03080902040302020200" pitchFamily="66" charset="-78"/>
              </a:rPr>
              <a:t>INHALATIETECHNIEK</a:t>
            </a:r>
          </a:p>
        </p:txBody>
      </p:sp>
      <p:sp>
        <p:nvSpPr>
          <p:cNvPr id="5" name="Tekstvak 4">
            <a:extLst>
              <a:ext uri="{FF2B5EF4-FFF2-40B4-BE49-F238E27FC236}">
                <a16:creationId xmlns:a16="http://schemas.microsoft.com/office/drawing/2014/main" id="{21BFE4C4-313D-7ED8-85B3-D450E4BBC18E}"/>
              </a:ext>
            </a:extLst>
          </p:cNvPr>
          <p:cNvSpPr txBox="1"/>
          <p:nvPr/>
        </p:nvSpPr>
        <p:spPr>
          <a:xfrm>
            <a:off x="2314512" y="1070158"/>
            <a:ext cx="8672753" cy="2492990"/>
          </a:xfrm>
          <a:prstGeom prst="rect">
            <a:avLst/>
          </a:prstGeom>
          <a:noFill/>
        </p:spPr>
        <p:txBody>
          <a:bodyPr wrap="square">
            <a:spAutoFit/>
          </a:bodyPr>
          <a:lstStyle/>
          <a:p>
            <a:pPr>
              <a:buNone/>
            </a:pPr>
            <a:r>
              <a:rPr lang="nl-NL" sz="3600" dirty="0">
                <a:solidFill>
                  <a:srgbClr val="4DB3B3"/>
                </a:solidFill>
                <a:effectLst/>
                <a:latin typeface="Baloo Bhaijaan" panose="03080902040302020200" pitchFamily="66" charset="-78"/>
                <a:cs typeface="Baloo Bhaijaan" panose="03080902040302020200" pitchFamily="66" charset="-78"/>
              </a:rPr>
              <a:t>Belangrijkste aandachtpunten inhalatie </a:t>
            </a:r>
            <a:endParaRPr lang="nl-NL" dirty="0">
              <a:solidFill>
                <a:srgbClr val="4DB3B3"/>
              </a:solidFill>
              <a:effectLst/>
              <a:latin typeface="Baloo Bhaijaan" panose="03080902040302020200" pitchFamily="66" charset="-78"/>
              <a:cs typeface="Baloo Bhaijaan" panose="03080902040302020200" pitchFamily="66" charset="-78"/>
            </a:endParaRPr>
          </a:p>
          <a:p>
            <a:r>
              <a:rPr lang="nl-NL" sz="1800" dirty="0">
                <a:solidFill>
                  <a:srgbClr val="1EBAED"/>
                </a:solidFill>
                <a:effectLst/>
                <a:latin typeface="ArialMT"/>
              </a:rPr>
              <a:t>• </a:t>
            </a:r>
            <a:r>
              <a:rPr lang="nl-NL" sz="2400" dirty="0">
                <a:solidFill>
                  <a:srgbClr val="3A3838"/>
                </a:solidFill>
                <a:effectLst/>
              </a:rPr>
              <a:t>Voorbereiding</a:t>
            </a:r>
            <a:br>
              <a:rPr lang="nl-NL" sz="2400" dirty="0">
                <a:solidFill>
                  <a:srgbClr val="3A3838"/>
                </a:solidFill>
                <a:effectLst/>
              </a:rPr>
            </a:br>
            <a:r>
              <a:rPr lang="nl-NL" sz="2400" dirty="0">
                <a:solidFill>
                  <a:srgbClr val="1EBAED"/>
                </a:solidFill>
                <a:effectLst/>
              </a:rPr>
              <a:t>• </a:t>
            </a:r>
            <a:r>
              <a:rPr lang="nl-NL" sz="2400" dirty="0">
                <a:solidFill>
                  <a:srgbClr val="3A3838"/>
                </a:solidFill>
                <a:effectLst/>
              </a:rPr>
              <a:t>Houding</a:t>
            </a:r>
            <a:br>
              <a:rPr lang="nl-NL" sz="2400" dirty="0">
                <a:solidFill>
                  <a:srgbClr val="3A3838"/>
                </a:solidFill>
                <a:effectLst/>
              </a:rPr>
            </a:br>
            <a:r>
              <a:rPr lang="nl-NL" sz="2400" dirty="0">
                <a:solidFill>
                  <a:srgbClr val="1EBAED"/>
                </a:solidFill>
                <a:effectLst/>
              </a:rPr>
              <a:t>• </a:t>
            </a:r>
            <a:r>
              <a:rPr lang="nl-NL" sz="2400" dirty="0">
                <a:solidFill>
                  <a:srgbClr val="3A3838"/>
                </a:solidFill>
                <a:effectLst/>
              </a:rPr>
              <a:t>Goed uitblazen voor inhalatie </a:t>
            </a:r>
          </a:p>
          <a:p>
            <a:r>
              <a:rPr lang="nl-NL" sz="2400" dirty="0">
                <a:solidFill>
                  <a:srgbClr val="1EBAED"/>
                </a:solidFill>
                <a:effectLst/>
              </a:rPr>
              <a:t>• </a:t>
            </a:r>
            <a:r>
              <a:rPr lang="nl-NL" sz="2400" dirty="0">
                <a:solidFill>
                  <a:srgbClr val="3A3838"/>
                </a:solidFill>
                <a:effectLst/>
              </a:rPr>
              <a:t>Juiste kracht inhaleren</a:t>
            </a:r>
            <a:br>
              <a:rPr lang="nl-NL" sz="2400" dirty="0">
                <a:solidFill>
                  <a:srgbClr val="3A3838"/>
                </a:solidFill>
                <a:effectLst/>
              </a:rPr>
            </a:br>
            <a:r>
              <a:rPr lang="nl-NL" sz="2400" dirty="0">
                <a:solidFill>
                  <a:srgbClr val="1EBAED"/>
                </a:solidFill>
                <a:effectLst/>
              </a:rPr>
              <a:t>• </a:t>
            </a:r>
            <a:r>
              <a:rPr lang="nl-NL" sz="2400" dirty="0">
                <a:solidFill>
                  <a:srgbClr val="3A3838"/>
                </a:solidFill>
                <a:effectLst/>
              </a:rPr>
              <a:t>Adem vasthouden </a:t>
            </a:r>
            <a:endParaRPr lang="nl-NL" dirty="0">
              <a:effectLst/>
            </a:endParaRPr>
          </a:p>
        </p:txBody>
      </p:sp>
      <p:pic>
        <p:nvPicPr>
          <p:cNvPr id="10" name="Afbeelding 9" descr="Afbeelding met tekst, Menselijk gezicht, schermopname, vrouw&#10;&#10;Door AI gegenereerde inhoud is mogelijk onjuist.">
            <a:extLst>
              <a:ext uri="{FF2B5EF4-FFF2-40B4-BE49-F238E27FC236}">
                <a16:creationId xmlns:a16="http://schemas.microsoft.com/office/drawing/2014/main" id="{807ACF42-0FBF-41FB-5B94-892E739142A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712223" y="1654629"/>
            <a:ext cx="4479777" cy="5203371"/>
          </a:xfrm>
          <a:prstGeom prst="rect">
            <a:avLst/>
          </a:prstGeom>
        </p:spPr>
      </p:pic>
      <p:pic>
        <p:nvPicPr>
          <p:cNvPr id="2" name="Picture 2">
            <a:extLst>
              <a:ext uri="{FF2B5EF4-FFF2-40B4-BE49-F238E27FC236}">
                <a16:creationId xmlns:a16="http://schemas.microsoft.com/office/drawing/2014/main" id="{EF141ABF-738C-B610-4580-C57B05EE394B}"/>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0566654" y="1062609"/>
            <a:ext cx="1409700" cy="819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09765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C6EE1B-F05B-0027-00FA-E1C825527955}"/>
            </a:ext>
          </a:extLst>
        </p:cNvPr>
        <p:cNvGrpSpPr/>
        <p:nvPr/>
      </p:nvGrpSpPr>
      <p:grpSpPr>
        <a:xfrm>
          <a:off x="0" y="0"/>
          <a:ext cx="0" cy="0"/>
          <a:chOff x="0" y="0"/>
          <a:chExt cx="0" cy="0"/>
        </a:xfrm>
      </p:grpSpPr>
      <p:pic>
        <p:nvPicPr>
          <p:cNvPr id="10" name="Afbeelding 9">
            <a:extLst>
              <a:ext uri="{FF2B5EF4-FFF2-40B4-BE49-F238E27FC236}">
                <a16:creationId xmlns:a16="http://schemas.microsoft.com/office/drawing/2014/main" id="{75458A04-9FC4-E740-C364-9B98558D910F}"/>
              </a:ext>
            </a:extLst>
          </p:cNvPr>
          <p:cNvPicPr>
            <a:picLocks noChangeAspect="1"/>
          </p:cNvPicPr>
          <p:nvPr/>
        </p:nvPicPr>
        <p:blipFill>
          <a:blip r:embed="rId2"/>
          <a:stretch>
            <a:fillRect/>
          </a:stretch>
        </p:blipFill>
        <p:spPr>
          <a:xfrm>
            <a:off x="513924" y="5927568"/>
            <a:ext cx="510659" cy="503149"/>
          </a:xfrm>
          <a:prstGeom prst="rect">
            <a:avLst/>
          </a:prstGeom>
        </p:spPr>
      </p:pic>
      <p:sp>
        <p:nvSpPr>
          <p:cNvPr id="11" name="Tekstvak 10">
            <a:extLst>
              <a:ext uri="{FF2B5EF4-FFF2-40B4-BE49-F238E27FC236}">
                <a16:creationId xmlns:a16="http://schemas.microsoft.com/office/drawing/2014/main" id="{FF867664-DF26-5916-9CA7-13F4597B147A}"/>
              </a:ext>
            </a:extLst>
          </p:cNvPr>
          <p:cNvSpPr txBox="1"/>
          <p:nvPr/>
        </p:nvSpPr>
        <p:spPr>
          <a:xfrm>
            <a:off x="1150926" y="5855976"/>
            <a:ext cx="1394340" cy="646331"/>
          </a:xfrm>
          <a:prstGeom prst="rect">
            <a:avLst/>
          </a:prstGeom>
          <a:noFill/>
        </p:spPr>
        <p:txBody>
          <a:bodyPr wrap="square">
            <a:spAutoFit/>
          </a:bodyPr>
          <a:lstStyle/>
          <a:p>
            <a:r>
              <a:rPr lang="nl-NL" sz="1800" dirty="0">
                <a:solidFill>
                  <a:srgbClr val="4DB3B3"/>
                </a:solidFill>
              </a:rPr>
              <a:t>FTO LONG</a:t>
            </a:r>
            <a:br>
              <a:rPr lang="nl-NL" sz="1800" dirty="0">
                <a:solidFill>
                  <a:srgbClr val="284067"/>
                </a:solidFill>
              </a:rPr>
            </a:br>
            <a:r>
              <a:rPr lang="nl-NL" sz="1800" i="1" dirty="0">
                <a:solidFill>
                  <a:srgbClr val="F99D54"/>
                </a:solidFill>
              </a:rPr>
              <a:t>2025</a:t>
            </a:r>
            <a:endParaRPr lang="nl-NL" i="1" dirty="0">
              <a:solidFill>
                <a:srgbClr val="F99D54"/>
              </a:solidFill>
            </a:endParaRPr>
          </a:p>
        </p:txBody>
      </p:sp>
      <p:sp>
        <p:nvSpPr>
          <p:cNvPr id="12" name="Tekstvak 11">
            <a:extLst>
              <a:ext uri="{FF2B5EF4-FFF2-40B4-BE49-F238E27FC236}">
                <a16:creationId xmlns:a16="http://schemas.microsoft.com/office/drawing/2014/main" id="{1959A6CB-C377-6C30-610B-F68BEE036576}"/>
              </a:ext>
            </a:extLst>
          </p:cNvPr>
          <p:cNvSpPr txBox="1"/>
          <p:nvPr/>
        </p:nvSpPr>
        <p:spPr>
          <a:xfrm rot="16200000">
            <a:off x="-2102352" y="2553459"/>
            <a:ext cx="5743212" cy="707886"/>
          </a:xfrm>
          <a:prstGeom prst="rect">
            <a:avLst/>
          </a:prstGeom>
          <a:noFill/>
        </p:spPr>
        <p:txBody>
          <a:bodyPr wrap="square">
            <a:spAutoFit/>
          </a:bodyPr>
          <a:lstStyle/>
          <a:p>
            <a:r>
              <a:rPr lang="nl-NL" sz="4000" dirty="0">
                <a:solidFill>
                  <a:srgbClr val="284067"/>
                </a:solidFill>
                <a:latin typeface="Baloo Bhaijaan" panose="03080902040302020200" pitchFamily="66" charset="-78"/>
                <a:cs typeface="Baloo Bhaijaan" panose="03080902040302020200" pitchFamily="66" charset="-78"/>
              </a:rPr>
              <a:t>INHOUD</a:t>
            </a:r>
          </a:p>
        </p:txBody>
      </p:sp>
      <p:sp>
        <p:nvSpPr>
          <p:cNvPr id="13" name="Tekstvak 12">
            <a:extLst>
              <a:ext uri="{FF2B5EF4-FFF2-40B4-BE49-F238E27FC236}">
                <a16:creationId xmlns:a16="http://schemas.microsoft.com/office/drawing/2014/main" id="{A904A86A-E919-3F76-48DC-848B9FA4419E}"/>
              </a:ext>
            </a:extLst>
          </p:cNvPr>
          <p:cNvSpPr txBox="1"/>
          <p:nvPr/>
        </p:nvSpPr>
        <p:spPr>
          <a:xfrm>
            <a:off x="2545266" y="2374005"/>
            <a:ext cx="3113160" cy="3785652"/>
          </a:xfrm>
          <a:prstGeom prst="rect">
            <a:avLst/>
          </a:prstGeom>
          <a:noFill/>
        </p:spPr>
        <p:txBody>
          <a:bodyPr wrap="none" rtlCol="0">
            <a:spAutoFit/>
          </a:bodyPr>
          <a:lstStyle/>
          <a:p>
            <a:r>
              <a:rPr lang="nl-NL" sz="2400" dirty="0" err="1"/>
              <a:t>Zorgpad</a:t>
            </a:r>
            <a:r>
              <a:rPr lang="nl-NL" sz="2400" dirty="0"/>
              <a:t> COPD</a:t>
            </a:r>
          </a:p>
          <a:p>
            <a:r>
              <a:rPr lang="nl-NL" sz="2400" dirty="0"/>
              <a:t>Longformularium</a:t>
            </a:r>
          </a:p>
          <a:p>
            <a:r>
              <a:rPr lang="nl-NL" sz="2400" dirty="0"/>
              <a:t>Afspraken</a:t>
            </a:r>
          </a:p>
          <a:p>
            <a:r>
              <a:rPr lang="nl-NL" sz="2400" dirty="0"/>
              <a:t>	Keuze</a:t>
            </a:r>
            <a:br>
              <a:rPr lang="nl-NL" sz="2400" dirty="0"/>
            </a:br>
            <a:r>
              <a:rPr lang="nl-NL" sz="2400" dirty="0"/>
              <a:t>	Monitoring	</a:t>
            </a:r>
          </a:p>
          <a:p>
            <a:r>
              <a:rPr lang="nl-NL" sz="2400" dirty="0"/>
              <a:t>	Duurzaamheid</a:t>
            </a:r>
            <a:br>
              <a:rPr lang="nl-NL" sz="2400" dirty="0"/>
            </a:br>
            <a:r>
              <a:rPr lang="nl-NL" sz="2400" dirty="0"/>
              <a:t>	IMIS-trainingen</a:t>
            </a:r>
          </a:p>
          <a:p>
            <a:endParaRPr lang="nl-NL" sz="2400" dirty="0"/>
          </a:p>
          <a:p>
            <a:endParaRPr lang="nl-NL" sz="2400" dirty="0"/>
          </a:p>
          <a:p>
            <a:endParaRPr lang="nl-NL" sz="2400" dirty="0"/>
          </a:p>
        </p:txBody>
      </p:sp>
      <p:sp>
        <p:nvSpPr>
          <p:cNvPr id="15" name="Tekstvak 14">
            <a:extLst>
              <a:ext uri="{FF2B5EF4-FFF2-40B4-BE49-F238E27FC236}">
                <a16:creationId xmlns:a16="http://schemas.microsoft.com/office/drawing/2014/main" id="{2E8A7A7F-3E0F-B859-3101-ED89CA9C4ED9}"/>
              </a:ext>
            </a:extLst>
          </p:cNvPr>
          <p:cNvSpPr txBox="1"/>
          <p:nvPr/>
        </p:nvSpPr>
        <p:spPr>
          <a:xfrm>
            <a:off x="2545266" y="1789230"/>
            <a:ext cx="6094140" cy="584775"/>
          </a:xfrm>
          <a:prstGeom prst="rect">
            <a:avLst/>
          </a:prstGeom>
          <a:noFill/>
        </p:spPr>
        <p:txBody>
          <a:bodyPr wrap="square">
            <a:spAutoFit/>
          </a:bodyPr>
          <a:lstStyle/>
          <a:p>
            <a:r>
              <a:rPr lang="nl-NL" sz="3200" dirty="0">
                <a:solidFill>
                  <a:srgbClr val="4DB3B3"/>
                </a:solidFill>
                <a:latin typeface="Baloo Bhaijaan" panose="03080902040302020200" pitchFamily="66" charset="-78"/>
                <a:cs typeface="Baloo Bhaijaan" panose="03080902040302020200" pitchFamily="66" charset="-78"/>
              </a:rPr>
              <a:t>Inhoud</a:t>
            </a:r>
          </a:p>
        </p:txBody>
      </p:sp>
      <p:pic>
        <p:nvPicPr>
          <p:cNvPr id="2050" name="Picture 2">
            <a:extLst>
              <a:ext uri="{FF2B5EF4-FFF2-40B4-BE49-F238E27FC236}">
                <a16:creationId xmlns:a16="http://schemas.microsoft.com/office/drawing/2014/main" id="{1E33D752-0215-98F9-098F-E2445BC6EB03}"/>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566654" y="1062609"/>
            <a:ext cx="1409700" cy="819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99087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7053F1-722F-1678-00B7-1FD7EDFDBE92}"/>
            </a:ext>
          </a:extLst>
        </p:cNvPr>
        <p:cNvGrpSpPr/>
        <p:nvPr/>
      </p:nvGrpSpPr>
      <p:grpSpPr>
        <a:xfrm>
          <a:off x="0" y="0"/>
          <a:ext cx="0" cy="0"/>
          <a:chOff x="0" y="0"/>
          <a:chExt cx="0" cy="0"/>
        </a:xfrm>
      </p:grpSpPr>
      <p:pic>
        <p:nvPicPr>
          <p:cNvPr id="3" name="Afbeelding 2">
            <a:extLst>
              <a:ext uri="{FF2B5EF4-FFF2-40B4-BE49-F238E27FC236}">
                <a16:creationId xmlns:a16="http://schemas.microsoft.com/office/drawing/2014/main" id="{02607A0F-059C-F56E-601A-F8D0EEC22794}"/>
              </a:ext>
            </a:extLst>
          </p:cNvPr>
          <p:cNvPicPr>
            <a:picLocks noChangeAspect="1"/>
          </p:cNvPicPr>
          <p:nvPr/>
        </p:nvPicPr>
        <p:blipFill>
          <a:blip r:embed="rId2"/>
          <a:stretch>
            <a:fillRect/>
          </a:stretch>
        </p:blipFill>
        <p:spPr>
          <a:xfrm>
            <a:off x="415310" y="5937842"/>
            <a:ext cx="510659" cy="503149"/>
          </a:xfrm>
          <a:prstGeom prst="rect">
            <a:avLst/>
          </a:prstGeom>
        </p:spPr>
      </p:pic>
      <p:sp>
        <p:nvSpPr>
          <p:cNvPr id="4" name="Tekstvak 3">
            <a:extLst>
              <a:ext uri="{FF2B5EF4-FFF2-40B4-BE49-F238E27FC236}">
                <a16:creationId xmlns:a16="http://schemas.microsoft.com/office/drawing/2014/main" id="{5F7D69E6-BF8D-2AC4-9EC2-A903885FB39C}"/>
              </a:ext>
            </a:extLst>
          </p:cNvPr>
          <p:cNvSpPr txBox="1"/>
          <p:nvPr/>
        </p:nvSpPr>
        <p:spPr>
          <a:xfrm>
            <a:off x="920172" y="5866252"/>
            <a:ext cx="1394340" cy="646331"/>
          </a:xfrm>
          <a:prstGeom prst="rect">
            <a:avLst/>
          </a:prstGeom>
          <a:noFill/>
        </p:spPr>
        <p:txBody>
          <a:bodyPr wrap="square">
            <a:spAutoFit/>
          </a:bodyPr>
          <a:lstStyle/>
          <a:p>
            <a:r>
              <a:rPr lang="nl-NL" sz="1800" dirty="0">
                <a:solidFill>
                  <a:srgbClr val="4DB3B3"/>
                </a:solidFill>
              </a:rPr>
              <a:t>FTO LONG</a:t>
            </a:r>
            <a:br>
              <a:rPr lang="nl-NL" sz="1800" dirty="0">
                <a:solidFill>
                  <a:srgbClr val="284067"/>
                </a:solidFill>
              </a:rPr>
            </a:br>
            <a:r>
              <a:rPr lang="nl-NL" sz="1800" i="1" dirty="0">
                <a:solidFill>
                  <a:srgbClr val="F99D54"/>
                </a:solidFill>
              </a:rPr>
              <a:t>2025</a:t>
            </a:r>
            <a:endParaRPr lang="nl-NL" i="1" dirty="0">
              <a:solidFill>
                <a:srgbClr val="F99D54"/>
              </a:solidFill>
            </a:endParaRPr>
          </a:p>
        </p:txBody>
      </p:sp>
      <p:sp>
        <p:nvSpPr>
          <p:cNvPr id="8" name="Tekstvak 7">
            <a:extLst>
              <a:ext uri="{FF2B5EF4-FFF2-40B4-BE49-F238E27FC236}">
                <a16:creationId xmlns:a16="http://schemas.microsoft.com/office/drawing/2014/main" id="{6DE884BA-BEA1-78B2-37E3-5517B243F903}"/>
              </a:ext>
            </a:extLst>
          </p:cNvPr>
          <p:cNvSpPr txBox="1"/>
          <p:nvPr/>
        </p:nvSpPr>
        <p:spPr>
          <a:xfrm rot="16200000">
            <a:off x="-1958849" y="2182772"/>
            <a:ext cx="6071758" cy="1323439"/>
          </a:xfrm>
          <a:prstGeom prst="rect">
            <a:avLst/>
          </a:prstGeom>
          <a:noFill/>
        </p:spPr>
        <p:txBody>
          <a:bodyPr wrap="square">
            <a:spAutoFit/>
          </a:bodyPr>
          <a:lstStyle/>
          <a:p>
            <a:r>
              <a:rPr lang="nl-NL" sz="4000" dirty="0">
                <a:solidFill>
                  <a:srgbClr val="284067"/>
                </a:solidFill>
                <a:latin typeface="Baloo Bhaijaan" panose="03080902040302020200" pitchFamily="66" charset="-78"/>
                <a:cs typeface="Baloo Bhaijaan" panose="03080902040302020200" pitchFamily="66" charset="-78"/>
              </a:rPr>
              <a:t>AFSPRAKEN: </a:t>
            </a:r>
            <a:br>
              <a:rPr lang="nl-NL" sz="4000" dirty="0">
                <a:solidFill>
                  <a:srgbClr val="284067"/>
                </a:solidFill>
                <a:latin typeface="Baloo Bhaijaan" panose="03080902040302020200" pitchFamily="66" charset="-78"/>
                <a:cs typeface="Baloo Bhaijaan" panose="03080902040302020200" pitchFamily="66" charset="-78"/>
              </a:rPr>
            </a:br>
            <a:r>
              <a:rPr lang="nl-NL" sz="4000" dirty="0">
                <a:solidFill>
                  <a:srgbClr val="F2C348"/>
                </a:solidFill>
                <a:latin typeface="Baloo Bhaijaan" panose="03080902040302020200" pitchFamily="66" charset="-78"/>
                <a:cs typeface="Baloo Bhaijaan" panose="03080902040302020200" pitchFamily="66" charset="-78"/>
              </a:rPr>
              <a:t>IMIS</a:t>
            </a:r>
          </a:p>
        </p:txBody>
      </p:sp>
      <p:graphicFrame>
        <p:nvGraphicFramePr>
          <p:cNvPr id="5" name="Tabel 4">
            <a:extLst>
              <a:ext uri="{FF2B5EF4-FFF2-40B4-BE49-F238E27FC236}">
                <a16:creationId xmlns:a16="http://schemas.microsoft.com/office/drawing/2014/main" id="{3863E9BE-7EA2-3A4F-FF78-D334E42D0362}"/>
              </a:ext>
            </a:extLst>
          </p:cNvPr>
          <p:cNvGraphicFramePr>
            <a:graphicFrameLocks noGrp="1"/>
          </p:cNvGraphicFramePr>
          <p:nvPr>
            <p:extLst>
              <p:ext uri="{D42A27DB-BD31-4B8C-83A1-F6EECF244321}">
                <p14:modId xmlns:p14="http://schemas.microsoft.com/office/powerpoint/2010/main" val="2782142622"/>
              </p:ext>
            </p:extLst>
          </p:nvPr>
        </p:nvGraphicFramePr>
        <p:xfrm>
          <a:off x="2070100" y="1795018"/>
          <a:ext cx="8985317" cy="4152922"/>
        </p:xfrm>
        <a:graphic>
          <a:graphicData uri="http://schemas.openxmlformats.org/drawingml/2006/table">
            <a:tbl>
              <a:tblPr firstRow="1" firstCol="1" bandRow="1">
                <a:tableStyleId>{5C22544A-7EE6-4342-B048-85BDC9FD1C3A}</a:tableStyleId>
              </a:tblPr>
              <a:tblGrid>
                <a:gridCol w="1562100">
                  <a:extLst>
                    <a:ext uri="{9D8B030D-6E8A-4147-A177-3AD203B41FA5}">
                      <a16:colId xmlns:a16="http://schemas.microsoft.com/office/drawing/2014/main" val="530258320"/>
                    </a:ext>
                  </a:extLst>
                </a:gridCol>
                <a:gridCol w="7423217">
                  <a:extLst>
                    <a:ext uri="{9D8B030D-6E8A-4147-A177-3AD203B41FA5}">
                      <a16:colId xmlns:a16="http://schemas.microsoft.com/office/drawing/2014/main" val="1389531626"/>
                    </a:ext>
                  </a:extLst>
                </a:gridCol>
              </a:tblGrid>
              <a:tr h="4152922">
                <a:tc>
                  <a:txBody>
                    <a:bodyPr/>
                    <a:lstStyle/>
                    <a:p>
                      <a:pPr>
                        <a:buNone/>
                      </a:pPr>
                      <a:r>
                        <a:rPr lang="nl-NL" sz="1800" dirty="0">
                          <a:effectLst/>
                        </a:rPr>
                        <a:t>IMIS-training</a:t>
                      </a:r>
                      <a:endParaRPr lang="nl-NL" sz="1800" dirty="0">
                        <a:effectLst/>
                        <a:latin typeface="Calibri Light" panose="020F0302020204030204" pitchFamily="34" charset="0"/>
                        <a:ea typeface="Calibri" panose="020F0502020204030204" pitchFamily="34" charset="0"/>
                        <a:cs typeface="Calibri Light (Koppen)"/>
                      </a:endParaRPr>
                    </a:p>
                  </a:txBody>
                  <a:tcPr marL="47625" marR="47625" marT="9525" marB="9525"/>
                </a:tc>
                <a:tc>
                  <a:txBody>
                    <a:bodyPr/>
                    <a:lstStyle/>
                    <a:p>
                      <a:pPr>
                        <a:buNone/>
                      </a:pPr>
                      <a:r>
                        <a:rPr lang="nl-NL" sz="1800" dirty="0">
                          <a:effectLst/>
                        </a:rPr>
                        <a:t>Later dit jaar gaat de HE starten met het aanbieden van IMIS trainingen. </a:t>
                      </a:r>
                      <a:br>
                        <a:rPr lang="nl-NL" sz="1800" dirty="0">
                          <a:effectLst/>
                        </a:rPr>
                      </a:br>
                      <a:r>
                        <a:rPr lang="nl-NL" sz="1800" dirty="0">
                          <a:effectLst/>
                        </a:rPr>
                        <a:t>Afspraak: In de wijk gaan we deze multidisciplinair volgen. We zullen alleen de inhalatoren uit het formularium doornemen.</a:t>
                      </a:r>
                      <a:br>
                        <a:rPr lang="nl-NL" sz="1800" dirty="0">
                          <a:effectLst/>
                        </a:rPr>
                      </a:br>
                      <a:r>
                        <a:rPr lang="nl-NL" sz="1800" dirty="0">
                          <a:effectLst/>
                        </a:rPr>
                        <a:t>Doel: Zorgen dat huisartsenpraktijk en apotheek op dezelfde manier dezelfde instructies geven. </a:t>
                      </a:r>
                    </a:p>
                    <a:p>
                      <a:pPr marL="228600">
                        <a:buNone/>
                      </a:pPr>
                      <a:br>
                        <a:rPr lang="nl-NL" sz="1800" dirty="0">
                          <a:effectLst/>
                        </a:rPr>
                      </a:br>
                      <a:r>
                        <a:rPr lang="nl-NL" sz="1800" dirty="0">
                          <a:effectLst/>
                        </a:rPr>
                        <a:t>Doel: In de wijk gaan we deze multidisciplinair volgen. We zullen alleen de inhalatoren uit het formularium doornemen. Zorgen dat huisartsenpraktijk en apotheek op dezelfde manier dezelfde instructies geven.</a:t>
                      </a:r>
                    </a:p>
                  </a:txBody>
                  <a:tcPr marL="47625" marR="47625" marT="9525" marB="9525"/>
                </a:tc>
                <a:extLst>
                  <a:ext uri="{0D108BD9-81ED-4DB2-BD59-A6C34878D82A}">
                    <a16:rowId xmlns:a16="http://schemas.microsoft.com/office/drawing/2014/main" val="3758281391"/>
                  </a:ext>
                </a:extLst>
              </a:tr>
            </a:tbl>
          </a:graphicData>
        </a:graphic>
      </p:graphicFrame>
      <p:pic>
        <p:nvPicPr>
          <p:cNvPr id="2" name="Picture 2">
            <a:extLst>
              <a:ext uri="{FF2B5EF4-FFF2-40B4-BE49-F238E27FC236}">
                <a16:creationId xmlns:a16="http://schemas.microsoft.com/office/drawing/2014/main" id="{7B8A37C0-773B-B9D8-8CBF-F13DE01E3A9A}"/>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566654" y="1062609"/>
            <a:ext cx="1409700" cy="819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75940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A4432F-EAF2-B419-3F87-14008C381A13}"/>
            </a:ext>
          </a:extLst>
        </p:cNvPr>
        <p:cNvGrpSpPr/>
        <p:nvPr/>
      </p:nvGrpSpPr>
      <p:grpSpPr>
        <a:xfrm>
          <a:off x="0" y="0"/>
          <a:ext cx="0" cy="0"/>
          <a:chOff x="0" y="0"/>
          <a:chExt cx="0" cy="0"/>
        </a:xfrm>
      </p:grpSpPr>
      <p:pic>
        <p:nvPicPr>
          <p:cNvPr id="3" name="Afbeelding 2">
            <a:extLst>
              <a:ext uri="{FF2B5EF4-FFF2-40B4-BE49-F238E27FC236}">
                <a16:creationId xmlns:a16="http://schemas.microsoft.com/office/drawing/2014/main" id="{BC275203-780C-7248-3832-9565D1BBF139}"/>
              </a:ext>
            </a:extLst>
          </p:cNvPr>
          <p:cNvPicPr>
            <a:picLocks noChangeAspect="1"/>
          </p:cNvPicPr>
          <p:nvPr/>
        </p:nvPicPr>
        <p:blipFill>
          <a:blip r:embed="rId2"/>
          <a:stretch>
            <a:fillRect/>
          </a:stretch>
        </p:blipFill>
        <p:spPr>
          <a:xfrm>
            <a:off x="415310" y="5887042"/>
            <a:ext cx="510659" cy="503149"/>
          </a:xfrm>
          <a:prstGeom prst="rect">
            <a:avLst/>
          </a:prstGeom>
        </p:spPr>
      </p:pic>
      <p:sp>
        <p:nvSpPr>
          <p:cNvPr id="4" name="Tekstvak 3">
            <a:extLst>
              <a:ext uri="{FF2B5EF4-FFF2-40B4-BE49-F238E27FC236}">
                <a16:creationId xmlns:a16="http://schemas.microsoft.com/office/drawing/2014/main" id="{5F03AFA1-9064-BA93-CA76-017C7B2EC941}"/>
              </a:ext>
            </a:extLst>
          </p:cNvPr>
          <p:cNvSpPr txBox="1"/>
          <p:nvPr/>
        </p:nvSpPr>
        <p:spPr>
          <a:xfrm>
            <a:off x="920172" y="5815452"/>
            <a:ext cx="1394340" cy="646331"/>
          </a:xfrm>
          <a:prstGeom prst="rect">
            <a:avLst/>
          </a:prstGeom>
          <a:noFill/>
        </p:spPr>
        <p:txBody>
          <a:bodyPr wrap="square">
            <a:spAutoFit/>
          </a:bodyPr>
          <a:lstStyle/>
          <a:p>
            <a:r>
              <a:rPr lang="nl-NL" sz="1800" dirty="0">
                <a:solidFill>
                  <a:srgbClr val="4DB3B3"/>
                </a:solidFill>
              </a:rPr>
              <a:t>FTO LONG</a:t>
            </a:r>
            <a:br>
              <a:rPr lang="nl-NL" sz="1800" dirty="0">
                <a:solidFill>
                  <a:srgbClr val="284067"/>
                </a:solidFill>
              </a:rPr>
            </a:br>
            <a:r>
              <a:rPr lang="nl-NL" sz="1800" i="1" dirty="0">
                <a:solidFill>
                  <a:srgbClr val="F99D54"/>
                </a:solidFill>
              </a:rPr>
              <a:t>2025</a:t>
            </a:r>
            <a:endParaRPr lang="nl-NL" i="1" dirty="0">
              <a:solidFill>
                <a:srgbClr val="F99D54"/>
              </a:solidFill>
            </a:endParaRPr>
          </a:p>
        </p:txBody>
      </p:sp>
      <p:sp>
        <p:nvSpPr>
          <p:cNvPr id="8" name="Tekstvak 7">
            <a:extLst>
              <a:ext uri="{FF2B5EF4-FFF2-40B4-BE49-F238E27FC236}">
                <a16:creationId xmlns:a16="http://schemas.microsoft.com/office/drawing/2014/main" id="{8B4E2268-7F6E-A1DD-DB6A-8E4A65E93CA1}"/>
              </a:ext>
            </a:extLst>
          </p:cNvPr>
          <p:cNvSpPr txBox="1"/>
          <p:nvPr/>
        </p:nvSpPr>
        <p:spPr>
          <a:xfrm rot="16200000">
            <a:off x="-1958849" y="2131972"/>
            <a:ext cx="6071758" cy="1323439"/>
          </a:xfrm>
          <a:prstGeom prst="rect">
            <a:avLst/>
          </a:prstGeom>
          <a:noFill/>
        </p:spPr>
        <p:txBody>
          <a:bodyPr wrap="square">
            <a:spAutoFit/>
          </a:bodyPr>
          <a:lstStyle/>
          <a:p>
            <a:r>
              <a:rPr lang="nl-NL" sz="4000" dirty="0">
                <a:solidFill>
                  <a:srgbClr val="284067"/>
                </a:solidFill>
                <a:latin typeface="Baloo Bhaijaan" panose="03080902040302020200" pitchFamily="66" charset="-78"/>
                <a:cs typeface="Baloo Bhaijaan" panose="03080902040302020200" pitchFamily="66" charset="-78"/>
              </a:rPr>
              <a:t>AFSPRAKEN: </a:t>
            </a:r>
            <a:br>
              <a:rPr lang="nl-NL" sz="4000" dirty="0">
                <a:solidFill>
                  <a:srgbClr val="284067"/>
                </a:solidFill>
                <a:latin typeface="Baloo Bhaijaan" panose="03080902040302020200" pitchFamily="66" charset="-78"/>
                <a:cs typeface="Baloo Bhaijaan" panose="03080902040302020200" pitchFamily="66" charset="-78"/>
              </a:rPr>
            </a:br>
            <a:r>
              <a:rPr lang="nl-NL" sz="4000" dirty="0">
                <a:solidFill>
                  <a:srgbClr val="F2C348"/>
                </a:solidFill>
                <a:latin typeface="Baloo Bhaijaan" panose="03080902040302020200" pitchFamily="66" charset="-78"/>
                <a:cs typeface="Baloo Bhaijaan" panose="03080902040302020200" pitchFamily="66" charset="-78"/>
              </a:rPr>
              <a:t>IMIS</a:t>
            </a:r>
          </a:p>
        </p:txBody>
      </p:sp>
      <p:sp>
        <p:nvSpPr>
          <p:cNvPr id="2" name="Tekstvak 1">
            <a:extLst>
              <a:ext uri="{FF2B5EF4-FFF2-40B4-BE49-F238E27FC236}">
                <a16:creationId xmlns:a16="http://schemas.microsoft.com/office/drawing/2014/main" id="{BD5B70A2-E952-AED3-52AA-06380E0F9798}"/>
              </a:ext>
            </a:extLst>
          </p:cNvPr>
          <p:cNvSpPr txBox="1"/>
          <p:nvPr/>
        </p:nvSpPr>
        <p:spPr>
          <a:xfrm>
            <a:off x="2545266" y="1789230"/>
            <a:ext cx="6094140" cy="584775"/>
          </a:xfrm>
          <a:prstGeom prst="rect">
            <a:avLst/>
          </a:prstGeom>
          <a:noFill/>
        </p:spPr>
        <p:txBody>
          <a:bodyPr wrap="square">
            <a:spAutoFit/>
          </a:bodyPr>
          <a:lstStyle/>
          <a:p>
            <a:r>
              <a:rPr lang="nl-NL" sz="3200" dirty="0">
                <a:solidFill>
                  <a:srgbClr val="4DB3B3"/>
                </a:solidFill>
                <a:latin typeface="Baloo Bhaijaan" panose="03080902040302020200" pitchFamily="66" charset="-78"/>
                <a:cs typeface="Baloo Bhaijaan" panose="03080902040302020200" pitchFamily="66" charset="-78"/>
              </a:rPr>
              <a:t>AFSPRAKEN</a:t>
            </a:r>
          </a:p>
        </p:txBody>
      </p:sp>
      <p:sp>
        <p:nvSpPr>
          <p:cNvPr id="6" name="Tekstvak 5">
            <a:extLst>
              <a:ext uri="{FF2B5EF4-FFF2-40B4-BE49-F238E27FC236}">
                <a16:creationId xmlns:a16="http://schemas.microsoft.com/office/drawing/2014/main" id="{1C730662-64AD-B35C-2245-2E0C136E94E2}"/>
              </a:ext>
            </a:extLst>
          </p:cNvPr>
          <p:cNvSpPr txBox="1"/>
          <p:nvPr/>
        </p:nvSpPr>
        <p:spPr>
          <a:xfrm>
            <a:off x="2545267" y="2374005"/>
            <a:ext cx="6714848" cy="461665"/>
          </a:xfrm>
          <a:prstGeom prst="rect">
            <a:avLst/>
          </a:prstGeom>
          <a:noFill/>
        </p:spPr>
        <p:txBody>
          <a:bodyPr wrap="square" rtlCol="0">
            <a:spAutoFit/>
          </a:bodyPr>
          <a:lstStyle/>
          <a:p>
            <a:r>
              <a:rPr lang="nl-NL" sz="2400"/>
              <a:t>Wie </a:t>
            </a:r>
            <a:r>
              <a:rPr lang="nl-NL" sz="2400" dirty="0"/>
              <a:t>gaat het volgen?</a:t>
            </a:r>
          </a:p>
        </p:txBody>
      </p:sp>
      <p:pic>
        <p:nvPicPr>
          <p:cNvPr id="5" name="Picture 2">
            <a:extLst>
              <a:ext uri="{FF2B5EF4-FFF2-40B4-BE49-F238E27FC236}">
                <a16:creationId xmlns:a16="http://schemas.microsoft.com/office/drawing/2014/main" id="{7DA46267-CE19-DDE2-73E5-935FE8A11438}"/>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566654" y="1062609"/>
            <a:ext cx="1409700" cy="819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81125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374FBA-A470-3C48-DB8F-37B9FD72D745}"/>
            </a:ext>
          </a:extLst>
        </p:cNvPr>
        <p:cNvGrpSpPr/>
        <p:nvPr/>
      </p:nvGrpSpPr>
      <p:grpSpPr>
        <a:xfrm>
          <a:off x="0" y="0"/>
          <a:ext cx="0" cy="0"/>
          <a:chOff x="0" y="0"/>
          <a:chExt cx="0" cy="0"/>
        </a:xfrm>
      </p:grpSpPr>
      <p:pic>
        <p:nvPicPr>
          <p:cNvPr id="3" name="Afbeelding 2">
            <a:extLst>
              <a:ext uri="{FF2B5EF4-FFF2-40B4-BE49-F238E27FC236}">
                <a16:creationId xmlns:a16="http://schemas.microsoft.com/office/drawing/2014/main" id="{CDE93631-96C7-2D9C-310E-49A086E193A8}"/>
              </a:ext>
            </a:extLst>
          </p:cNvPr>
          <p:cNvPicPr>
            <a:picLocks noChangeAspect="1"/>
          </p:cNvPicPr>
          <p:nvPr/>
        </p:nvPicPr>
        <p:blipFill>
          <a:blip r:embed="rId2"/>
          <a:stretch>
            <a:fillRect/>
          </a:stretch>
        </p:blipFill>
        <p:spPr>
          <a:xfrm>
            <a:off x="415311" y="5904352"/>
            <a:ext cx="510659" cy="503149"/>
          </a:xfrm>
          <a:prstGeom prst="rect">
            <a:avLst/>
          </a:prstGeom>
        </p:spPr>
      </p:pic>
      <p:sp>
        <p:nvSpPr>
          <p:cNvPr id="4" name="Tekstvak 3">
            <a:extLst>
              <a:ext uri="{FF2B5EF4-FFF2-40B4-BE49-F238E27FC236}">
                <a16:creationId xmlns:a16="http://schemas.microsoft.com/office/drawing/2014/main" id="{648FD892-5D68-68C1-0AE1-9C5073CE0F82}"/>
              </a:ext>
            </a:extLst>
          </p:cNvPr>
          <p:cNvSpPr txBox="1"/>
          <p:nvPr/>
        </p:nvSpPr>
        <p:spPr>
          <a:xfrm>
            <a:off x="925970" y="5831385"/>
            <a:ext cx="1394340" cy="646331"/>
          </a:xfrm>
          <a:prstGeom prst="rect">
            <a:avLst/>
          </a:prstGeom>
          <a:noFill/>
        </p:spPr>
        <p:txBody>
          <a:bodyPr wrap="square">
            <a:spAutoFit/>
          </a:bodyPr>
          <a:lstStyle/>
          <a:p>
            <a:r>
              <a:rPr lang="nl-NL" sz="1800" dirty="0">
                <a:solidFill>
                  <a:srgbClr val="4DB3B3"/>
                </a:solidFill>
              </a:rPr>
              <a:t>FTO LONG</a:t>
            </a:r>
            <a:br>
              <a:rPr lang="nl-NL" sz="1800" dirty="0">
                <a:solidFill>
                  <a:srgbClr val="284067"/>
                </a:solidFill>
              </a:rPr>
            </a:br>
            <a:r>
              <a:rPr lang="nl-NL" sz="1800" i="1" dirty="0">
                <a:solidFill>
                  <a:srgbClr val="F99D54"/>
                </a:solidFill>
              </a:rPr>
              <a:t>2025</a:t>
            </a:r>
            <a:endParaRPr lang="nl-NL" i="1" dirty="0">
              <a:solidFill>
                <a:srgbClr val="F99D54"/>
              </a:solidFill>
            </a:endParaRPr>
          </a:p>
        </p:txBody>
      </p:sp>
      <p:sp>
        <p:nvSpPr>
          <p:cNvPr id="8" name="Tekstvak 7">
            <a:extLst>
              <a:ext uri="{FF2B5EF4-FFF2-40B4-BE49-F238E27FC236}">
                <a16:creationId xmlns:a16="http://schemas.microsoft.com/office/drawing/2014/main" id="{32A889C0-3EC1-7412-A722-6186CAF88919}"/>
              </a:ext>
            </a:extLst>
          </p:cNvPr>
          <p:cNvSpPr txBox="1"/>
          <p:nvPr/>
        </p:nvSpPr>
        <p:spPr>
          <a:xfrm rot="16200000">
            <a:off x="-1892674" y="2154698"/>
            <a:ext cx="5939410" cy="1323439"/>
          </a:xfrm>
          <a:prstGeom prst="rect">
            <a:avLst/>
          </a:prstGeom>
          <a:noFill/>
        </p:spPr>
        <p:txBody>
          <a:bodyPr wrap="square">
            <a:spAutoFit/>
          </a:bodyPr>
          <a:lstStyle/>
          <a:p>
            <a:r>
              <a:rPr lang="nl-NL" sz="4000" dirty="0">
                <a:solidFill>
                  <a:srgbClr val="284067"/>
                </a:solidFill>
                <a:latin typeface="Baloo Bhaijaan" panose="03080902040302020200" pitchFamily="66" charset="-78"/>
                <a:cs typeface="Baloo Bhaijaan" panose="03080902040302020200" pitchFamily="66" charset="-78"/>
              </a:rPr>
              <a:t>AFSPRAKEN: </a:t>
            </a:r>
            <a:br>
              <a:rPr lang="nl-NL" sz="4000" dirty="0">
                <a:solidFill>
                  <a:srgbClr val="284067"/>
                </a:solidFill>
                <a:latin typeface="Baloo Bhaijaan" panose="03080902040302020200" pitchFamily="66" charset="-78"/>
                <a:cs typeface="Baloo Bhaijaan" panose="03080902040302020200" pitchFamily="66" charset="-78"/>
              </a:rPr>
            </a:br>
            <a:r>
              <a:rPr lang="nl-NL" sz="4000" dirty="0">
                <a:solidFill>
                  <a:srgbClr val="F2C348"/>
                </a:solidFill>
                <a:latin typeface="Baloo Bhaijaan" panose="03080902040302020200" pitchFamily="66" charset="-78"/>
                <a:cs typeface="Baloo Bhaijaan" panose="03080902040302020200" pitchFamily="66" charset="-78"/>
              </a:rPr>
              <a:t>FOLDER</a:t>
            </a:r>
          </a:p>
        </p:txBody>
      </p:sp>
      <p:graphicFrame>
        <p:nvGraphicFramePr>
          <p:cNvPr id="2" name="Tabel 1">
            <a:extLst>
              <a:ext uri="{FF2B5EF4-FFF2-40B4-BE49-F238E27FC236}">
                <a16:creationId xmlns:a16="http://schemas.microsoft.com/office/drawing/2014/main" id="{B9C0893A-CE8A-CBF0-F98A-AC230140B954}"/>
              </a:ext>
            </a:extLst>
          </p:cNvPr>
          <p:cNvGraphicFramePr>
            <a:graphicFrameLocks noGrp="1"/>
          </p:cNvGraphicFramePr>
          <p:nvPr>
            <p:extLst>
              <p:ext uri="{D42A27DB-BD31-4B8C-83A1-F6EECF244321}">
                <p14:modId xmlns:p14="http://schemas.microsoft.com/office/powerpoint/2010/main" val="4042618770"/>
              </p:ext>
            </p:extLst>
          </p:nvPr>
        </p:nvGraphicFramePr>
        <p:xfrm>
          <a:off x="1822414" y="500249"/>
          <a:ext cx="8720618" cy="5342767"/>
        </p:xfrm>
        <a:graphic>
          <a:graphicData uri="http://schemas.openxmlformats.org/drawingml/2006/table">
            <a:tbl>
              <a:tblPr firstRow="1" firstCol="1" bandRow="1">
                <a:tableStyleId>{5C22544A-7EE6-4342-B048-85BDC9FD1C3A}</a:tableStyleId>
              </a:tblPr>
              <a:tblGrid>
                <a:gridCol w="1862441">
                  <a:extLst>
                    <a:ext uri="{9D8B030D-6E8A-4147-A177-3AD203B41FA5}">
                      <a16:colId xmlns:a16="http://schemas.microsoft.com/office/drawing/2014/main" val="3255177382"/>
                    </a:ext>
                  </a:extLst>
                </a:gridCol>
                <a:gridCol w="6858177">
                  <a:extLst>
                    <a:ext uri="{9D8B030D-6E8A-4147-A177-3AD203B41FA5}">
                      <a16:colId xmlns:a16="http://schemas.microsoft.com/office/drawing/2014/main" val="3580272403"/>
                    </a:ext>
                  </a:extLst>
                </a:gridCol>
              </a:tblGrid>
              <a:tr h="5342767">
                <a:tc>
                  <a:txBody>
                    <a:bodyPr/>
                    <a:lstStyle/>
                    <a:p>
                      <a:pPr>
                        <a:buNone/>
                      </a:pPr>
                      <a:r>
                        <a:rPr lang="nl-NL" sz="1800" dirty="0">
                          <a:effectLst/>
                        </a:rPr>
                        <a:t>Algemeen</a:t>
                      </a:r>
                      <a:endParaRPr lang="nl-NL" sz="1800" dirty="0">
                        <a:effectLst/>
                        <a:latin typeface="Calibri Light" panose="020F0302020204030204" pitchFamily="34" charset="0"/>
                        <a:ea typeface="Calibri" panose="020F0502020204030204" pitchFamily="34" charset="0"/>
                        <a:cs typeface="Calibri Light (Koppen)"/>
                      </a:endParaRPr>
                    </a:p>
                  </a:txBody>
                  <a:tcPr marL="47625" marR="47625" marT="9525" marB="9525"/>
                </a:tc>
                <a:tc>
                  <a:txBody>
                    <a:bodyPr/>
                    <a:lstStyle/>
                    <a:p>
                      <a:pPr>
                        <a:buNone/>
                      </a:pPr>
                      <a:r>
                        <a:rPr lang="nl-NL" sz="1800" dirty="0">
                          <a:effectLst/>
                        </a:rPr>
                        <a:t>Gezamenlijk een folder maken hoe we met longmedicatie in de wijk omgaan. Wie doet wat en wat kan de patiënt verwachten:</a:t>
                      </a:r>
                      <a:br>
                        <a:rPr lang="nl-NL" sz="1800" dirty="0">
                          <a:effectLst/>
                        </a:rPr>
                      </a:br>
                      <a:r>
                        <a:rPr lang="nl-NL" sz="1800" dirty="0">
                          <a:effectLst/>
                        </a:rPr>
                        <a:t>Met daarin:</a:t>
                      </a:r>
                      <a:br>
                        <a:rPr lang="nl-NL" sz="1800" dirty="0">
                          <a:effectLst/>
                        </a:rPr>
                      </a:br>
                      <a:r>
                        <a:rPr lang="nl-NL" sz="1800" dirty="0">
                          <a:effectLst/>
                        </a:rPr>
                        <a:t>- Hoe wordt een keuze gemaakt</a:t>
                      </a:r>
                    </a:p>
                    <a:p>
                      <a:pPr>
                        <a:buNone/>
                      </a:pPr>
                      <a:r>
                        <a:rPr lang="nl-NL" sz="1800" dirty="0">
                          <a:effectLst/>
                        </a:rPr>
                        <a:t>- wie geeft wanneer instructie</a:t>
                      </a:r>
                    </a:p>
                    <a:p>
                      <a:pPr>
                        <a:buNone/>
                      </a:pPr>
                      <a:r>
                        <a:rPr lang="nl-NL" sz="1800" dirty="0">
                          <a:effectLst/>
                        </a:rPr>
                        <a:t>- jaargesprek in apotheek</a:t>
                      </a:r>
                    </a:p>
                    <a:p>
                      <a:pPr>
                        <a:buNone/>
                      </a:pPr>
                      <a:r>
                        <a:rPr lang="nl-NL" sz="1800" dirty="0">
                          <a:effectLst/>
                        </a:rPr>
                        <a:t>- materiaal mee naar consult bij HA, POH en </a:t>
                      </a:r>
                      <a:r>
                        <a:rPr lang="nl-NL" sz="1800" dirty="0" err="1">
                          <a:effectLst/>
                        </a:rPr>
                        <a:t>Apo</a:t>
                      </a:r>
                      <a:endParaRPr lang="nl-NL" sz="1800" dirty="0">
                        <a:effectLst/>
                      </a:endParaRPr>
                    </a:p>
                    <a:p>
                      <a:pPr>
                        <a:buNone/>
                      </a:pPr>
                      <a:r>
                        <a:rPr lang="nl-NL" sz="1800" dirty="0">
                          <a:effectLst/>
                        </a:rPr>
                        <a:t>- voorzetkamer</a:t>
                      </a:r>
                    </a:p>
                    <a:p>
                      <a:pPr>
                        <a:buNone/>
                      </a:pPr>
                      <a:r>
                        <a:rPr lang="nl-NL" sz="1800" dirty="0">
                          <a:effectLst/>
                        </a:rPr>
                        <a:t> </a:t>
                      </a:r>
                    </a:p>
                    <a:p>
                      <a:pPr marL="228600">
                        <a:buNone/>
                      </a:pPr>
                      <a:r>
                        <a:rPr lang="nl-NL" sz="1800" dirty="0">
                          <a:effectLst/>
                        </a:rPr>
                        <a:t>Doel: De patiënt heeft een helder beeld van hoe de zorg rondom om longemedicatie geregeld is in de wijk. Daarnaast ondersteunt we dat alle stappen worden gedaan en dat er geen dingen dubbel worden gedaan</a:t>
                      </a:r>
                    </a:p>
                    <a:p>
                      <a:pPr marL="228600">
                        <a:buNone/>
                      </a:pPr>
                      <a:r>
                        <a:rPr lang="nl-NL" sz="1800" dirty="0">
                          <a:effectLst/>
                        </a:rPr>
                        <a:t>SMART Doelstelling: Binnen 4 maanden is er door patiënten op begrijpelijkheid gecheckte informatie over de afspraken rondom longmedicatie in de wijk.  </a:t>
                      </a:r>
                      <a:endParaRPr lang="nl-NL" sz="1800" dirty="0">
                        <a:effectLst/>
                        <a:latin typeface="Calibri Light" panose="020F0302020204030204" pitchFamily="34" charset="0"/>
                        <a:ea typeface="Calibri" panose="020F0502020204030204" pitchFamily="34" charset="0"/>
                        <a:cs typeface="Calibri Light (Koppen)"/>
                      </a:endParaRPr>
                    </a:p>
                  </a:txBody>
                  <a:tcPr marL="47625" marR="47625" marT="9525" marB="9525"/>
                </a:tc>
                <a:extLst>
                  <a:ext uri="{0D108BD9-81ED-4DB2-BD59-A6C34878D82A}">
                    <a16:rowId xmlns:a16="http://schemas.microsoft.com/office/drawing/2014/main" val="3506483616"/>
                  </a:ext>
                </a:extLst>
              </a:tr>
            </a:tbl>
          </a:graphicData>
        </a:graphic>
      </p:graphicFrame>
      <p:pic>
        <p:nvPicPr>
          <p:cNvPr id="5" name="Picture 2">
            <a:extLst>
              <a:ext uri="{FF2B5EF4-FFF2-40B4-BE49-F238E27FC236}">
                <a16:creationId xmlns:a16="http://schemas.microsoft.com/office/drawing/2014/main" id="{FA3DC8F9-BF3A-FAD4-DE24-4515FD43E38E}"/>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566654" y="1062609"/>
            <a:ext cx="1409700" cy="819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72673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826BC4-3636-149D-CF0A-55F98751D31A}"/>
            </a:ext>
          </a:extLst>
        </p:cNvPr>
        <p:cNvGrpSpPr/>
        <p:nvPr/>
      </p:nvGrpSpPr>
      <p:grpSpPr>
        <a:xfrm>
          <a:off x="0" y="0"/>
          <a:ext cx="0" cy="0"/>
          <a:chOff x="0" y="0"/>
          <a:chExt cx="0" cy="0"/>
        </a:xfrm>
      </p:grpSpPr>
      <p:pic>
        <p:nvPicPr>
          <p:cNvPr id="2" name="Afbeelding 1">
            <a:extLst>
              <a:ext uri="{FF2B5EF4-FFF2-40B4-BE49-F238E27FC236}">
                <a16:creationId xmlns:a16="http://schemas.microsoft.com/office/drawing/2014/main" id="{9EE3454E-E9F6-0EB3-AD98-D7484AC59704}"/>
              </a:ext>
            </a:extLst>
          </p:cNvPr>
          <p:cNvPicPr>
            <a:picLocks noChangeAspect="1"/>
          </p:cNvPicPr>
          <p:nvPr/>
        </p:nvPicPr>
        <p:blipFill>
          <a:blip r:embed="rId3"/>
          <a:stretch>
            <a:fillRect/>
          </a:stretch>
        </p:blipFill>
        <p:spPr>
          <a:xfrm>
            <a:off x="479779" y="5927568"/>
            <a:ext cx="510659" cy="503149"/>
          </a:xfrm>
          <a:prstGeom prst="rect">
            <a:avLst/>
          </a:prstGeom>
        </p:spPr>
      </p:pic>
      <p:sp>
        <p:nvSpPr>
          <p:cNvPr id="4" name="Tekstvak 3">
            <a:extLst>
              <a:ext uri="{FF2B5EF4-FFF2-40B4-BE49-F238E27FC236}">
                <a16:creationId xmlns:a16="http://schemas.microsoft.com/office/drawing/2014/main" id="{E66CE21B-BCDD-4904-164D-F289C41D13AD}"/>
              </a:ext>
            </a:extLst>
          </p:cNvPr>
          <p:cNvSpPr txBox="1"/>
          <p:nvPr/>
        </p:nvSpPr>
        <p:spPr>
          <a:xfrm>
            <a:off x="1047836" y="5897880"/>
            <a:ext cx="1394340" cy="646331"/>
          </a:xfrm>
          <a:prstGeom prst="rect">
            <a:avLst/>
          </a:prstGeom>
          <a:noFill/>
        </p:spPr>
        <p:txBody>
          <a:bodyPr wrap="square">
            <a:spAutoFit/>
          </a:bodyPr>
          <a:lstStyle/>
          <a:p>
            <a:r>
              <a:rPr lang="nl-NL" sz="1800" dirty="0">
                <a:solidFill>
                  <a:srgbClr val="4DB3B3"/>
                </a:solidFill>
              </a:rPr>
              <a:t>FTO LONG</a:t>
            </a:r>
            <a:br>
              <a:rPr lang="nl-NL" sz="1800" dirty="0">
                <a:solidFill>
                  <a:srgbClr val="284067"/>
                </a:solidFill>
              </a:rPr>
            </a:br>
            <a:r>
              <a:rPr lang="nl-NL" sz="1800" i="1" dirty="0">
                <a:solidFill>
                  <a:srgbClr val="F99D54"/>
                </a:solidFill>
              </a:rPr>
              <a:t>2025</a:t>
            </a:r>
            <a:endParaRPr lang="nl-NL" i="1" dirty="0">
              <a:solidFill>
                <a:srgbClr val="F99D54"/>
              </a:solidFill>
            </a:endParaRPr>
          </a:p>
        </p:txBody>
      </p:sp>
      <p:sp>
        <p:nvSpPr>
          <p:cNvPr id="8" name="Tekstvak 7">
            <a:extLst>
              <a:ext uri="{FF2B5EF4-FFF2-40B4-BE49-F238E27FC236}">
                <a16:creationId xmlns:a16="http://schemas.microsoft.com/office/drawing/2014/main" id="{D2ED5FA1-878C-3936-88EC-F61636B6AA68}"/>
              </a:ext>
            </a:extLst>
          </p:cNvPr>
          <p:cNvSpPr txBox="1"/>
          <p:nvPr/>
        </p:nvSpPr>
        <p:spPr>
          <a:xfrm rot="16200000">
            <a:off x="-2161788" y="2612895"/>
            <a:ext cx="5862084" cy="707886"/>
          </a:xfrm>
          <a:prstGeom prst="rect">
            <a:avLst/>
          </a:prstGeom>
          <a:noFill/>
        </p:spPr>
        <p:txBody>
          <a:bodyPr wrap="square">
            <a:spAutoFit/>
          </a:bodyPr>
          <a:lstStyle/>
          <a:p>
            <a:r>
              <a:rPr lang="nl-NL" sz="4000" dirty="0">
                <a:solidFill>
                  <a:srgbClr val="284067"/>
                </a:solidFill>
                <a:latin typeface="Baloo Bhaijaan" panose="03080902040302020200" pitchFamily="66" charset="-78"/>
                <a:cs typeface="Baloo Bhaijaan" panose="03080902040302020200" pitchFamily="66" charset="-78"/>
              </a:rPr>
              <a:t>ZORGPAD COPD</a:t>
            </a:r>
          </a:p>
        </p:txBody>
      </p:sp>
      <p:pic>
        <p:nvPicPr>
          <p:cNvPr id="20" name="Afbeelding 19">
            <a:extLst>
              <a:ext uri="{FF2B5EF4-FFF2-40B4-BE49-F238E27FC236}">
                <a16:creationId xmlns:a16="http://schemas.microsoft.com/office/drawing/2014/main" id="{C6EB38F4-3D53-CE31-AB23-9F8D74380963}"/>
              </a:ext>
            </a:extLst>
          </p:cNvPr>
          <p:cNvPicPr>
            <a:picLocks noChangeAspect="1"/>
          </p:cNvPicPr>
          <p:nvPr/>
        </p:nvPicPr>
        <p:blipFill>
          <a:blip r:embed="rId4"/>
          <a:stretch>
            <a:fillRect/>
          </a:stretch>
        </p:blipFill>
        <p:spPr>
          <a:xfrm>
            <a:off x="2206967" y="-101364"/>
            <a:ext cx="9692425" cy="6858001"/>
          </a:xfrm>
          <a:prstGeom prst="rect">
            <a:avLst/>
          </a:prstGeom>
        </p:spPr>
      </p:pic>
    </p:spTree>
    <p:extLst>
      <p:ext uri="{BB962C8B-B14F-4D97-AF65-F5344CB8AC3E}">
        <p14:creationId xmlns:p14="http://schemas.microsoft.com/office/powerpoint/2010/main" val="21841434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1C1546-269B-139D-2272-35A2B32029E8}"/>
            </a:ext>
          </a:extLst>
        </p:cNvPr>
        <p:cNvGrpSpPr/>
        <p:nvPr/>
      </p:nvGrpSpPr>
      <p:grpSpPr>
        <a:xfrm>
          <a:off x="0" y="0"/>
          <a:ext cx="0" cy="0"/>
          <a:chOff x="0" y="0"/>
          <a:chExt cx="0" cy="0"/>
        </a:xfrm>
      </p:grpSpPr>
      <p:pic>
        <p:nvPicPr>
          <p:cNvPr id="2" name="Afbeelding 1">
            <a:extLst>
              <a:ext uri="{FF2B5EF4-FFF2-40B4-BE49-F238E27FC236}">
                <a16:creationId xmlns:a16="http://schemas.microsoft.com/office/drawing/2014/main" id="{66861259-3EFF-A112-D196-E915F5919ACB}"/>
              </a:ext>
            </a:extLst>
          </p:cNvPr>
          <p:cNvPicPr>
            <a:picLocks noChangeAspect="1"/>
          </p:cNvPicPr>
          <p:nvPr/>
        </p:nvPicPr>
        <p:blipFill>
          <a:blip r:embed="rId3"/>
          <a:stretch>
            <a:fillRect/>
          </a:stretch>
        </p:blipFill>
        <p:spPr>
          <a:xfrm>
            <a:off x="513924" y="5961888"/>
            <a:ext cx="510659" cy="503149"/>
          </a:xfrm>
          <a:prstGeom prst="rect">
            <a:avLst/>
          </a:prstGeom>
        </p:spPr>
      </p:pic>
      <p:sp>
        <p:nvSpPr>
          <p:cNvPr id="4" name="Tekstvak 3">
            <a:extLst>
              <a:ext uri="{FF2B5EF4-FFF2-40B4-BE49-F238E27FC236}">
                <a16:creationId xmlns:a16="http://schemas.microsoft.com/office/drawing/2014/main" id="{7DF35026-CBB7-515C-FD7D-F3E183A7B329}"/>
              </a:ext>
            </a:extLst>
          </p:cNvPr>
          <p:cNvSpPr txBox="1"/>
          <p:nvPr/>
        </p:nvSpPr>
        <p:spPr>
          <a:xfrm>
            <a:off x="1123197" y="5890297"/>
            <a:ext cx="1394340" cy="646331"/>
          </a:xfrm>
          <a:prstGeom prst="rect">
            <a:avLst/>
          </a:prstGeom>
          <a:noFill/>
        </p:spPr>
        <p:txBody>
          <a:bodyPr wrap="square">
            <a:spAutoFit/>
          </a:bodyPr>
          <a:lstStyle/>
          <a:p>
            <a:r>
              <a:rPr lang="nl-NL" sz="1800" dirty="0">
                <a:solidFill>
                  <a:srgbClr val="4DB3B3"/>
                </a:solidFill>
              </a:rPr>
              <a:t>FTO LONG</a:t>
            </a:r>
            <a:br>
              <a:rPr lang="nl-NL" sz="1800" dirty="0">
                <a:solidFill>
                  <a:srgbClr val="284067"/>
                </a:solidFill>
              </a:rPr>
            </a:br>
            <a:r>
              <a:rPr lang="nl-NL" sz="1800" i="1" dirty="0">
                <a:solidFill>
                  <a:srgbClr val="F99D54"/>
                </a:solidFill>
              </a:rPr>
              <a:t>2025</a:t>
            </a:r>
            <a:endParaRPr lang="nl-NL" i="1" dirty="0">
              <a:solidFill>
                <a:srgbClr val="F99D54"/>
              </a:solidFill>
            </a:endParaRPr>
          </a:p>
        </p:txBody>
      </p:sp>
      <p:sp>
        <p:nvSpPr>
          <p:cNvPr id="8" name="Tekstvak 7">
            <a:extLst>
              <a:ext uri="{FF2B5EF4-FFF2-40B4-BE49-F238E27FC236}">
                <a16:creationId xmlns:a16="http://schemas.microsoft.com/office/drawing/2014/main" id="{7FBCC138-2090-CE2E-CB34-5012822300EE}"/>
              </a:ext>
            </a:extLst>
          </p:cNvPr>
          <p:cNvSpPr txBox="1"/>
          <p:nvPr/>
        </p:nvSpPr>
        <p:spPr>
          <a:xfrm rot="16200000">
            <a:off x="-2193792" y="2644899"/>
            <a:ext cx="5926092" cy="707886"/>
          </a:xfrm>
          <a:prstGeom prst="rect">
            <a:avLst/>
          </a:prstGeom>
          <a:noFill/>
        </p:spPr>
        <p:txBody>
          <a:bodyPr wrap="square">
            <a:spAutoFit/>
          </a:bodyPr>
          <a:lstStyle/>
          <a:p>
            <a:r>
              <a:rPr lang="nl-NL" sz="4000" dirty="0">
                <a:solidFill>
                  <a:srgbClr val="284067"/>
                </a:solidFill>
                <a:latin typeface="Baloo Bhaijaan" panose="03080902040302020200" pitchFamily="66" charset="-78"/>
                <a:cs typeface="Baloo Bhaijaan" panose="03080902040302020200" pitchFamily="66" charset="-78"/>
              </a:rPr>
              <a:t>ZORGPAD COPD</a:t>
            </a:r>
          </a:p>
        </p:txBody>
      </p:sp>
      <p:pic>
        <p:nvPicPr>
          <p:cNvPr id="20" name="Afbeelding 19">
            <a:extLst>
              <a:ext uri="{FF2B5EF4-FFF2-40B4-BE49-F238E27FC236}">
                <a16:creationId xmlns:a16="http://schemas.microsoft.com/office/drawing/2014/main" id="{5DACBD84-AD66-A999-CEDB-558DD070106B}"/>
              </a:ext>
            </a:extLst>
          </p:cNvPr>
          <p:cNvPicPr>
            <a:picLocks noChangeAspect="1"/>
          </p:cNvPicPr>
          <p:nvPr/>
        </p:nvPicPr>
        <p:blipFill>
          <a:blip r:embed="rId4"/>
          <a:srcRect l="1312" t="78149" r="62143" b="1338"/>
          <a:stretch/>
        </p:blipFill>
        <p:spPr>
          <a:xfrm>
            <a:off x="2960225" y="175708"/>
            <a:ext cx="8237912" cy="3271799"/>
          </a:xfrm>
          <a:prstGeom prst="rect">
            <a:avLst/>
          </a:prstGeom>
        </p:spPr>
      </p:pic>
      <p:pic>
        <p:nvPicPr>
          <p:cNvPr id="3" name="Afbeelding 2">
            <a:extLst>
              <a:ext uri="{FF2B5EF4-FFF2-40B4-BE49-F238E27FC236}">
                <a16:creationId xmlns:a16="http://schemas.microsoft.com/office/drawing/2014/main" id="{19FFC428-1900-89B6-0520-2B1197BA88AC}"/>
              </a:ext>
            </a:extLst>
          </p:cNvPr>
          <p:cNvPicPr>
            <a:picLocks noChangeAspect="1"/>
          </p:cNvPicPr>
          <p:nvPr/>
        </p:nvPicPr>
        <p:blipFill>
          <a:blip r:embed="rId4"/>
          <a:srcRect l="38690" t="68828" r="49594" b="23166"/>
          <a:stretch/>
        </p:blipFill>
        <p:spPr>
          <a:xfrm>
            <a:off x="3694553" y="3625371"/>
            <a:ext cx="2640913" cy="1276910"/>
          </a:xfrm>
          <a:prstGeom prst="rect">
            <a:avLst/>
          </a:prstGeom>
        </p:spPr>
      </p:pic>
      <p:grpSp>
        <p:nvGrpSpPr>
          <p:cNvPr id="7" name="Groep 6">
            <a:extLst>
              <a:ext uri="{FF2B5EF4-FFF2-40B4-BE49-F238E27FC236}">
                <a16:creationId xmlns:a16="http://schemas.microsoft.com/office/drawing/2014/main" id="{945484D4-483D-CE03-7573-8D27EA6D2D45}"/>
              </a:ext>
            </a:extLst>
          </p:cNvPr>
          <p:cNvGrpSpPr/>
          <p:nvPr/>
        </p:nvGrpSpPr>
        <p:grpSpPr>
          <a:xfrm>
            <a:off x="7079181" y="3375097"/>
            <a:ext cx="4122057" cy="3089940"/>
            <a:chOff x="5849260" y="4631746"/>
            <a:chExt cx="4281712" cy="3265649"/>
          </a:xfrm>
        </p:grpSpPr>
        <p:pic>
          <p:nvPicPr>
            <p:cNvPr id="5" name="Afbeelding 4">
              <a:extLst>
                <a:ext uri="{FF2B5EF4-FFF2-40B4-BE49-F238E27FC236}">
                  <a16:creationId xmlns:a16="http://schemas.microsoft.com/office/drawing/2014/main" id="{A0F5707C-F3DB-0A49-1796-9928BC6FF947}"/>
                </a:ext>
              </a:extLst>
            </p:cNvPr>
            <p:cNvPicPr>
              <a:picLocks noChangeAspect="1"/>
            </p:cNvPicPr>
            <p:nvPr/>
          </p:nvPicPr>
          <p:blipFill>
            <a:blip r:embed="rId4"/>
            <a:srcRect l="59422" t="14772" r="22725" b="70500"/>
            <a:stretch/>
          </p:blipFill>
          <p:spPr>
            <a:xfrm>
              <a:off x="5849260" y="5457371"/>
              <a:ext cx="4180114" cy="2440024"/>
            </a:xfrm>
            <a:prstGeom prst="rect">
              <a:avLst/>
            </a:prstGeom>
          </p:spPr>
        </p:pic>
        <p:pic>
          <p:nvPicPr>
            <p:cNvPr id="6" name="Afbeelding 5">
              <a:extLst>
                <a:ext uri="{FF2B5EF4-FFF2-40B4-BE49-F238E27FC236}">
                  <a16:creationId xmlns:a16="http://schemas.microsoft.com/office/drawing/2014/main" id="{4A8A1EDB-C0F1-A8C2-D7AA-57E02B78F549}"/>
                </a:ext>
              </a:extLst>
            </p:cNvPr>
            <p:cNvPicPr>
              <a:picLocks noChangeAspect="1"/>
            </p:cNvPicPr>
            <p:nvPr/>
          </p:nvPicPr>
          <p:blipFill>
            <a:blip r:embed="rId4"/>
            <a:srcRect l="59918" t="7260" r="22229" b="87756"/>
            <a:stretch/>
          </p:blipFill>
          <p:spPr>
            <a:xfrm>
              <a:off x="5950858" y="4631746"/>
              <a:ext cx="4180114" cy="825625"/>
            </a:xfrm>
            <a:prstGeom prst="rect">
              <a:avLst/>
            </a:prstGeom>
          </p:spPr>
        </p:pic>
      </p:grpSp>
    </p:spTree>
    <p:extLst>
      <p:ext uri="{BB962C8B-B14F-4D97-AF65-F5344CB8AC3E}">
        <p14:creationId xmlns:p14="http://schemas.microsoft.com/office/powerpoint/2010/main" val="24730921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5C2BC9-98DA-349A-9313-66806F3D2C04}"/>
            </a:ext>
          </a:extLst>
        </p:cNvPr>
        <p:cNvGrpSpPr/>
        <p:nvPr/>
      </p:nvGrpSpPr>
      <p:grpSpPr>
        <a:xfrm>
          <a:off x="0" y="0"/>
          <a:ext cx="0" cy="0"/>
          <a:chOff x="0" y="0"/>
          <a:chExt cx="0" cy="0"/>
        </a:xfrm>
      </p:grpSpPr>
      <p:pic>
        <p:nvPicPr>
          <p:cNvPr id="2" name="Afbeelding 1">
            <a:extLst>
              <a:ext uri="{FF2B5EF4-FFF2-40B4-BE49-F238E27FC236}">
                <a16:creationId xmlns:a16="http://schemas.microsoft.com/office/drawing/2014/main" id="{FAEB7DF7-1BDE-E32A-2BB9-4835E2D12DD1}"/>
              </a:ext>
            </a:extLst>
          </p:cNvPr>
          <p:cNvPicPr>
            <a:picLocks noChangeAspect="1"/>
          </p:cNvPicPr>
          <p:nvPr/>
        </p:nvPicPr>
        <p:blipFill>
          <a:blip r:embed="rId3"/>
          <a:stretch>
            <a:fillRect/>
          </a:stretch>
        </p:blipFill>
        <p:spPr>
          <a:xfrm>
            <a:off x="513924" y="5971032"/>
            <a:ext cx="510659" cy="503149"/>
          </a:xfrm>
          <a:prstGeom prst="rect">
            <a:avLst/>
          </a:prstGeom>
        </p:spPr>
      </p:pic>
      <p:sp>
        <p:nvSpPr>
          <p:cNvPr id="4" name="Tekstvak 3">
            <a:extLst>
              <a:ext uri="{FF2B5EF4-FFF2-40B4-BE49-F238E27FC236}">
                <a16:creationId xmlns:a16="http://schemas.microsoft.com/office/drawing/2014/main" id="{99E2DBBB-F8F3-A3D6-6305-0661F41AC51C}"/>
              </a:ext>
            </a:extLst>
          </p:cNvPr>
          <p:cNvSpPr txBox="1"/>
          <p:nvPr/>
        </p:nvSpPr>
        <p:spPr>
          <a:xfrm>
            <a:off x="1123197" y="5971032"/>
            <a:ext cx="1394340" cy="646331"/>
          </a:xfrm>
          <a:prstGeom prst="rect">
            <a:avLst/>
          </a:prstGeom>
          <a:noFill/>
        </p:spPr>
        <p:txBody>
          <a:bodyPr wrap="square">
            <a:spAutoFit/>
          </a:bodyPr>
          <a:lstStyle/>
          <a:p>
            <a:r>
              <a:rPr lang="nl-NL" sz="1800" dirty="0">
                <a:solidFill>
                  <a:srgbClr val="4DB3B3"/>
                </a:solidFill>
              </a:rPr>
              <a:t>FTO LONG</a:t>
            </a:r>
            <a:br>
              <a:rPr lang="nl-NL" sz="1800" dirty="0">
                <a:solidFill>
                  <a:srgbClr val="284067"/>
                </a:solidFill>
              </a:rPr>
            </a:br>
            <a:r>
              <a:rPr lang="nl-NL" sz="1800" i="1" dirty="0">
                <a:solidFill>
                  <a:srgbClr val="F99D54"/>
                </a:solidFill>
              </a:rPr>
              <a:t>2025</a:t>
            </a:r>
            <a:endParaRPr lang="nl-NL" i="1" dirty="0">
              <a:solidFill>
                <a:srgbClr val="F99D54"/>
              </a:solidFill>
            </a:endParaRPr>
          </a:p>
        </p:txBody>
      </p:sp>
      <p:sp>
        <p:nvSpPr>
          <p:cNvPr id="8" name="Tekstvak 7">
            <a:extLst>
              <a:ext uri="{FF2B5EF4-FFF2-40B4-BE49-F238E27FC236}">
                <a16:creationId xmlns:a16="http://schemas.microsoft.com/office/drawing/2014/main" id="{89CD128E-AE00-0D49-911D-389A693F04F5}"/>
              </a:ext>
            </a:extLst>
          </p:cNvPr>
          <p:cNvSpPr txBox="1"/>
          <p:nvPr/>
        </p:nvSpPr>
        <p:spPr>
          <a:xfrm rot="16200000">
            <a:off x="-2198364" y="2649471"/>
            <a:ext cx="5935236" cy="707886"/>
          </a:xfrm>
          <a:prstGeom prst="rect">
            <a:avLst/>
          </a:prstGeom>
          <a:noFill/>
        </p:spPr>
        <p:txBody>
          <a:bodyPr wrap="square">
            <a:spAutoFit/>
          </a:bodyPr>
          <a:lstStyle/>
          <a:p>
            <a:r>
              <a:rPr lang="nl-NL" sz="4000" dirty="0">
                <a:solidFill>
                  <a:srgbClr val="284067"/>
                </a:solidFill>
                <a:latin typeface="Baloo Bhaijaan" panose="03080902040302020200" pitchFamily="66" charset="-78"/>
                <a:cs typeface="Baloo Bhaijaan" panose="03080902040302020200" pitchFamily="66" charset="-78"/>
              </a:rPr>
              <a:t>LONGFORMULARIUM</a:t>
            </a:r>
          </a:p>
        </p:txBody>
      </p:sp>
      <p:sp>
        <p:nvSpPr>
          <p:cNvPr id="6" name="Tijdelijke aanduiding voor inhoud 2">
            <a:extLst>
              <a:ext uri="{FF2B5EF4-FFF2-40B4-BE49-F238E27FC236}">
                <a16:creationId xmlns:a16="http://schemas.microsoft.com/office/drawing/2014/main" id="{D02CC9A6-8399-2CFC-37EF-62D9A5522431}"/>
              </a:ext>
            </a:extLst>
          </p:cNvPr>
          <p:cNvSpPr txBox="1">
            <a:spLocks/>
          </p:cNvSpPr>
          <p:nvPr/>
        </p:nvSpPr>
        <p:spPr>
          <a:xfrm>
            <a:off x="2314511" y="958562"/>
            <a:ext cx="9021145" cy="4502661"/>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nl-NL" sz="3600" dirty="0">
                <a:solidFill>
                  <a:srgbClr val="4DB3B3"/>
                </a:solidFill>
                <a:latin typeface="Baloo Bhaijaan" panose="03080902040302020200" pitchFamily="66" charset="-78"/>
                <a:cs typeface="Baloo Bhaijaan" panose="03080902040302020200" pitchFamily="66" charset="-78"/>
              </a:rPr>
              <a:t>Doel</a:t>
            </a:r>
            <a:br>
              <a:rPr lang="nl-NL" dirty="0">
                <a:solidFill>
                  <a:schemeClr val="tx2"/>
                </a:solidFill>
              </a:rPr>
            </a:br>
            <a:endParaRPr lang="nl-NL" dirty="0">
              <a:solidFill>
                <a:schemeClr val="tx2"/>
              </a:solidFill>
            </a:endParaRPr>
          </a:p>
          <a:p>
            <a:pPr marL="342900" indent="-342900" algn="l">
              <a:buFont typeface="Arial" panose="020B0604020202020204" pitchFamily="34" charset="0"/>
              <a:buChar char="•"/>
            </a:pPr>
            <a:r>
              <a:rPr lang="nl-NL" sz="2000" dirty="0">
                <a:solidFill>
                  <a:srgbClr val="3A3838"/>
                </a:solidFill>
                <a:effectLst/>
                <a:latin typeface="Aptos" panose="020B0004020202020204" pitchFamily="34" charset="0"/>
              </a:rPr>
              <a:t>Zorgverleners beheersen de inhalatietechniek en kunnen deze goed uitdragen </a:t>
            </a:r>
            <a:endParaRPr lang="nl-NL" sz="2000" dirty="0">
              <a:solidFill>
                <a:srgbClr val="1EBAED"/>
              </a:solidFill>
              <a:effectLst/>
              <a:latin typeface="ArialMT"/>
            </a:endParaRPr>
          </a:p>
          <a:p>
            <a:pPr marL="342900" indent="-342900" algn="l">
              <a:buFont typeface="Arial" panose="020B0604020202020204" pitchFamily="34" charset="0"/>
              <a:buChar char="•"/>
            </a:pPr>
            <a:r>
              <a:rPr lang="nl-NL" sz="2000" dirty="0">
                <a:solidFill>
                  <a:srgbClr val="3A3838"/>
                </a:solidFill>
                <a:effectLst/>
                <a:latin typeface="Aptos" panose="020B0004020202020204" pitchFamily="34" charset="0"/>
              </a:rPr>
              <a:t>Betere behandeluitkomsten door uniformiteit </a:t>
            </a:r>
            <a:endParaRPr lang="nl-NL" sz="2000" dirty="0">
              <a:solidFill>
                <a:srgbClr val="1EBAED"/>
              </a:solidFill>
              <a:effectLst/>
              <a:latin typeface="ArialMT"/>
            </a:endParaRPr>
          </a:p>
          <a:p>
            <a:pPr marL="800100" lvl="1" indent="-342900" algn="l">
              <a:buFont typeface="Arial" panose="020B0604020202020204" pitchFamily="34" charset="0"/>
              <a:buChar char="•"/>
            </a:pPr>
            <a:r>
              <a:rPr lang="nl-NL" dirty="0">
                <a:solidFill>
                  <a:srgbClr val="3A3838"/>
                </a:solidFill>
                <a:effectLst/>
                <a:latin typeface="Aptos" panose="020B0004020202020204" pitchFamily="34" charset="0"/>
              </a:rPr>
              <a:t>Betere therapietrouw</a:t>
            </a:r>
          </a:p>
          <a:p>
            <a:pPr marL="800100" lvl="1" indent="-342900" algn="l">
              <a:buFont typeface="Arial" panose="020B0604020202020204" pitchFamily="34" charset="0"/>
              <a:buChar char="•"/>
            </a:pPr>
            <a:r>
              <a:rPr lang="nl-NL" dirty="0">
                <a:solidFill>
                  <a:srgbClr val="3A3838"/>
                </a:solidFill>
                <a:effectLst/>
                <a:latin typeface="Aptos" panose="020B0004020202020204" pitchFamily="34" charset="0"/>
              </a:rPr>
              <a:t>Minimaal aantal gebruiksfouten</a:t>
            </a:r>
            <a:endParaRPr lang="nl-NL" dirty="0">
              <a:solidFill>
                <a:srgbClr val="3A3838"/>
              </a:solidFill>
              <a:latin typeface="Aptos" panose="020B0004020202020204" pitchFamily="34" charset="0"/>
            </a:endParaRPr>
          </a:p>
          <a:p>
            <a:pPr marL="800100" lvl="1" indent="-342900" algn="l">
              <a:buFont typeface="Arial" panose="020B0604020202020204" pitchFamily="34" charset="0"/>
              <a:buChar char="•"/>
            </a:pPr>
            <a:r>
              <a:rPr lang="nl-NL" dirty="0">
                <a:solidFill>
                  <a:srgbClr val="3A3838"/>
                </a:solidFill>
                <a:effectLst/>
                <a:latin typeface="Aptos" panose="020B0004020202020204" pitchFamily="34" charset="0"/>
              </a:rPr>
              <a:t>Minder vaak wisselen van inhalator </a:t>
            </a:r>
            <a:endParaRPr lang="nl-NL" dirty="0">
              <a:solidFill>
                <a:srgbClr val="1EBAED"/>
              </a:solidFill>
              <a:latin typeface="ArialMT"/>
            </a:endParaRPr>
          </a:p>
          <a:p>
            <a:pPr marL="800100" lvl="1" indent="-342900" algn="l">
              <a:buFont typeface="Arial" panose="020B0604020202020204" pitchFamily="34" charset="0"/>
              <a:buChar char="•"/>
            </a:pPr>
            <a:r>
              <a:rPr lang="nl-NL" dirty="0">
                <a:solidFill>
                  <a:srgbClr val="3A3838"/>
                </a:solidFill>
                <a:effectLst/>
                <a:latin typeface="Aptos" panose="020B0004020202020204" pitchFamily="34" charset="0"/>
              </a:rPr>
              <a:t>Verbetering gezondheid </a:t>
            </a:r>
            <a:r>
              <a:rPr lang="nl-NL" dirty="0" err="1">
                <a:solidFill>
                  <a:srgbClr val="3A3838"/>
                </a:solidFill>
                <a:effectLst/>
                <a:latin typeface="Aptos" panose="020B0004020202020204" pitchFamily="34" charset="0"/>
              </a:rPr>
              <a:t>patiënten</a:t>
            </a:r>
            <a:r>
              <a:rPr lang="nl-NL" dirty="0">
                <a:solidFill>
                  <a:srgbClr val="3A3838"/>
                </a:solidFill>
                <a:effectLst/>
                <a:latin typeface="Aptos" panose="020B0004020202020204" pitchFamily="34" charset="0"/>
              </a:rPr>
              <a:t> </a:t>
            </a:r>
          </a:p>
          <a:p>
            <a:pPr marL="800100" lvl="1" indent="-342900" algn="l">
              <a:buFont typeface="Arial" panose="020B0604020202020204" pitchFamily="34" charset="0"/>
              <a:buChar char="•"/>
            </a:pPr>
            <a:r>
              <a:rPr lang="nl-NL" dirty="0">
                <a:solidFill>
                  <a:srgbClr val="3A3838"/>
                </a:solidFill>
                <a:effectLst/>
                <a:latin typeface="Aptos" panose="020B0004020202020204" pitchFamily="34" charset="0"/>
              </a:rPr>
              <a:t>Vermindering ziekenhuisopnames</a:t>
            </a:r>
            <a:endParaRPr lang="nl-NL" dirty="0">
              <a:solidFill>
                <a:srgbClr val="3A3838"/>
              </a:solidFill>
              <a:latin typeface="Aptos" panose="020B0004020202020204" pitchFamily="34" charset="0"/>
            </a:endParaRPr>
          </a:p>
          <a:p>
            <a:pPr marL="800100" lvl="1" indent="-342900" algn="l">
              <a:buFont typeface="Arial" panose="020B0604020202020204" pitchFamily="34" charset="0"/>
              <a:buChar char="•"/>
            </a:pPr>
            <a:r>
              <a:rPr lang="nl-NL" dirty="0">
                <a:solidFill>
                  <a:srgbClr val="3A3838"/>
                </a:solidFill>
                <a:effectLst/>
                <a:latin typeface="Aptos" panose="020B0004020202020204" pitchFamily="34" charset="0"/>
              </a:rPr>
              <a:t>Daling zorgkosten </a:t>
            </a:r>
            <a:endParaRPr lang="nl-NL" dirty="0">
              <a:solidFill>
                <a:srgbClr val="1EBAED"/>
              </a:solidFill>
              <a:effectLst/>
              <a:latin typeface="ArialMT"/>
            </a:endParaRPr>
          </a:p>
          <a:p>
            <a:pPr lvl="1" algn="l"/>
            <a:endParaRPr lang="nl-NL" dirty="0">
              <a:solidFill>
                <a:schemeClr val="tx2"/>
              </a:solidFill>
            </a:endParaRPr>
          </a:p>
        </p:txBody>
      </p:sp>
      <p:pic>
        <p:nvPicPr>
          <p:cNvPr id="7" name="Tijdelijke aanduiding voor inhoud 3">
            <a:extLst>
              <a:ext uri="{FF2B5EF4-FFF2-40B4-BE49-F238E27FC236}">
                <a16:creationId xmlns:a16="http://schemas.microsoft.com/office/drawing/2014/main" id="{71246EBA-AC90-48EF-E9C5-381196323940}"/>
              </a:ext>
            </a:extLst>
          </p:cNvPr>
          <p:cNvPicPr>
            <a:picLocks noGrp="1" noChangeAspect="1"/>
          </p:cNvPicPr>
          <p:nvPr/>
        </p:nvPicPr>
        <p:blipFill>
          <a:blip r:embed="rId4" cstate="print">
            <a:extLst>
              <a:ext uri="{28A0092B-C50C-407E-A947-70E740481C1C}">
                <a14:useLocalDpi xmlns:a14="http://schemas.microsoft.com/office/drawing/2010/main"/>
              </a:ext>
            </a:extLst>
          </a:blip>
          <a:stretch>
            <a:fillRect/>
          </a:stretch>
        </p:blipFill>
        <p:spPr>
          <a:xfrm>
            <a:off x="7754773" y="2713314"/>
            <a:ext cx="3580883" cy="3580883"/>
          </a:xfrm>
          <a:prstGeom prst="rect">
            <a:avLst/>
          </a:prstGeom>
        </p:spPr>
      </p:pic>
      <p:pic>
        <p:nvPicPr>
          <p:cNvPr id="3" name="Picture 2">
            <a:extLst>
              <a:ext uri="{FF2B5EF4-FFF2-40B4-BE49-F238E27FC236}">
                <a16:creationId xmlns:a16="http://schemas.microsoft.com/office/drawing/2014/main" id="{EFB81655-B175-AC7A-ECCC-E8C124BFB71D}"/>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0566654" y="1062609"/>
            <a:ext cx="1409700" cy="819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6935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13182A-D6C6-8139-16AD-49B57C4B0436}"/>
            </a:ext>
          </a:extLst>
        </p:cNvPr>
        <p:cNvGrpSpPr/>
        <p:nvPr/>
      </p:nvGrpSpPr>
      <p:grpSpPr>
        <a:xfrm>
          <a:off x="0" y="0"/>
          <a:ext cx="0" cy="0"/>
          <a:chOff x="0" y="0"/>
          <a:chExt cx="0" cy="0"/>
        </a:xfrm>
      </p:grpSpPr>
      <p:pic>
        <p:nvPicPr>
          <p:cNvPr id="2" name="Afbeelding 1">
            <a:extLst>
              <a:ext uri="{FF2B5EF4-FFF2-40B4-BE49-F238E27FC236}">
                <a16:creationId xmlns:a16="http://schemas.microsoft.com/office/drawing/2014/main" id="{77A838D4-7059-AE14-D90F-118FDF19861D}"/>
              </a:ext>
            </a:extLst>
          </p:cNvPr>
          <p:cNvPicPr>
            <a:picLocks noChangeAspect="1"/>
          </p:cNvPicPr>
          <p:nvPr/>
        </p:nvPicPr>
        <p:blipFill>
          <a:blip r:embed="rId3"/>
          <a:stretch>
            <a:fillRect/>
          </a:stretch>
        </p:blipFill>
        <p:spPr>
          <a:xfrm>
            <a:off x="513924" y="6051218"/>
            <a:ext cx="510659" cy="503149"/>
          </a:xfrm>
          <a:prstGeom prst="rect">
            <a:avLst/>
          </a:prstGeom>
        </p:spPr>
      </p:pic>
      <p:sp>
        <p:nvSpPr>
          <p:cNvPr id="4" name="Tekstvak 3">
            <a:extLst>
              <a:ext uri="{FF2B5EF4-FFF2-40B4-BE49-F238E27FC236}">
                <a16:creationId xmlns:a16="http://schemas.microsoft.com/office/drawing/2014/main" id="{266A6F10-0CCD-420F-C6F7-A3BAE27A763E}"/>
              </a:ext>
            </a:extLst>
          </p:cNvPr>
          <p:cNvSpPr txBox="1"/>
          <p:nvPr/>
        </p:nvSpPr>
        <p:spPr>
          <a:xfrm>
            <a:off x="1021685" y="6051218"/>
            <a:ext cx="1394340" cy="646331"/>
          </a:xfrm>
          <a:prstGeom prst="rect">
            <a:avLst/>
          </a:prstGeom>
          <a:noFill/>
        </p:spPr>
        <p:txBody>
          <a:bodyPr wrap="square">
            <a:spAutoFit/>
          </a:bodyPr>
          <a:lstStyle/>
          <a:p>
            <a:r>
              <a:rPr lang="nl-NL" sz="1800" dirty="0">
                <a:solidFill>
                  <a:srgbClr val="4DB3B3"/>
                </a:solidFill>
              </a:rPr>
              <a:t>FTO LONG</a:t>
            </a:r>
            <a:br>
              <a:rPr lang="nl-NL" sz="1800" dirty="0">
                <a:solidFill>
                  <a:srgbClr val="284067"/>
                </a:solidFill>
              </a:rPr>
            </a:br>
            <a:r>
              <a:rPr lang="nl-NL" sz="1800" i="1" dirty="0">
                <a:solidFill>
                  <a:srgbClr val="F99D54"/>
                </a:solidFill>
              </a:rPr>
              <a:t>2025</a:t>
            </a:r>
            <a:endParaRPr lang="nl-NL" i="1" dirty="0">
              <a:solidFill>
                <a:srgbClr val="F99D54"/>
              </a:solidFill>
            </a:endParaRPr>
          </a:p>
        </p:txBody>
      </p:sp>
      <p:sp>
        <p:nvSpPr>
          <p:cNvPr id="8" name="Tekstvak 7">
            <a:extLst>
              <a:ext uri="{FF2B5EF4-FFF2-40B4-BE49-F238E27FC236}">
                <a16:creationId xmlns:a16="http://schemas.microsoft.com/office/drawing/2014/main" id="{47CBFF66-5616-CBD1-8CB1-A2B21BB3E0F2}"/>
              </a:ext>
            </a:extLst>
          </p:cNvPr>
          <p:cNvSpPr txBox="1"/>
          <p:nvPr/>
        </p:nvSpPr>
        <p:spPr>
          <a:xfrm rot="16200000">
            <a:off x="-2207508" y="2658615"/>
            <a:ext cx="5953524" cy="707886"/>
          </a:xfrm>
          <a:prstGeom prst="rect">
            <a:avLst/>
          </a:prstGeom>
          <a:noFill/>
        </p:spPr>
        <p:txBody>
          <a:bodyPr wrap="square">
            <a:spAutoFit/>
          </a:bodyPr>
          <a:lstStyle/>
          <a:p>
            <a:r>
              <a:rPr lang="nl-NL" sz="4000" dirty="0">
                <a:solidFill>
                  <a:srgbClr val="284067"/>
                </a:solidFill>
                <a:latin typeface="Baloo Bhaijaan" panose="03080902040302020200" pitchFamily="66" charset="-78"/>
                <a:cs typeface="Baloo Bhaijaan" panose="03080902040302020200" pitchFamily="66" charset="-78"/>
              </a:rPr>
              <a:t>LONGFORMULARIUM</a:t>
            </a:r>
          </a:p>
        </p:txBody>
      </p:sp>
      <p:sp>
        <p:nvSpPr>
          <p:cNvPr id="6" name="Tijdelijke aanduiding voor inhoud 2">
            <a:extLst>
              <a:ext uri="{FF2B5EF4-FFF2-40B4-BE49-F238E27FC236}">
                <a16:creationId xmlns:a16="http://schemas.microsoft.com/office/drawing/2014/main" id="{72332438-392E-2858-B3CB-126693764F73}"/>
              </a:ext>
            </a:extLst>
          </p:cNvPr>
          <p:cNvSpPr txBox="1">
            <a:spLocks/>
          </p:cNvSpPr>
          <p:nvPr/>
        </p:nvSpPr>
        <p:spPr>
          <a:xfrm>
            <a:off x="2314511" y="1427920"/>
            <a:ext cx="9311431" cy="5430080"/>
          </a:xfrm>
          <a:prstGeom prst="rect">
            <a:avLst/>
          </a:prstGeom>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l">
              <a:buFont typeface="Arial" panose="020B0604020202020204" pitchFamily="34" charset="0"/>
              <a:buChar char="•"/>
            </a:pPr>
            <a:r>
              <a:rPr lang="nl-NL" sz="1800" dirty="0">
                <a:solidFill>
                  <a:srgbClr val="3A3838"/>
                </a:solidFill>
                <a:effectLst/>
              </a:rPr>
              <a:t>Het longformularium is voor nieuwe gebruikers </a:t>
            </a:r>
            <a:endParaRPr lang="nl-NL" sz="1800" dirty="0">
              <a:solidFill>
                <a:srgbClr val="1EBAED"/>
              </a:solidFill>
              <a:effectLst/>
            </a:endParaRPr>
          </a:p>
          <a:p>
            <a:pPr marL="285750" indent="-285750" algn="l">
              <a:buFont typeface="Arial" panose="020B0604020202020204" pitchFamily="34" charset="0"/>
              <a:buChar char="•"/>
            </a:pPr>
            <a:r>
              <a:rPr lang="nl-NL" sz="1800" dirty="0">
                <a:solidFill>
                  <a:srgbClr val="3A3838"/>
                </a:solidFill>
                <a:effectLst/>
              </a:rPr>
              <a:t>Gebaseerd op richtlijnenberoepsverenigingen (NHG-keuzetabellen inhalatoren) </a:t>
            </a:r>
            <a:endParaRPr lang="nl-NL" sz="1800" dirty="0">
              <a:solidFill>
                <a:srgbClr val="1EBAED"/>
              </a:solidFill>
              <a:effectLst/>
            </a:endParaRPr>
          </a:p>
          <a:p>
            <a:pPr marL="285750" indent="-285750" algn="l">
              <a:buFont typeface="Arial" panose="020B0604020202020204" pitchFamily="34" charset="0"/>
              <a:buChar char="•"/>
            </a:pPr>
            <a:r>
              <a:rPr lang="nl-NL" sz="1800" dirty="0">
                <a:solidFill>
                  <a:srgbClr val="3A3838"/>
                </a:solidFill>
                <a:effectLst/>
              </a:rPr>
              <a:t>Een inhalatorlijn bevat inhalatoren met een identieke of een zeer vergelijkbare inhalatietechniek. </a:t>
            </a:r>
            <a:endParaRPr lang="nl-NL" sz="1800" dirty="0">
              <a:solidFill>
                <a:srgbClr val="1EBAED"/>
              </a:solidFill>
              <a:effectLst/>
            </a:endParaRPr>
          </a:p>
          <a:p>
            <a:pPr marL="285750" indent="-285750" algn="l">
              <a:buFont typeface="Arial" panose="020B0604020202020204" pitchFamily="34" charset="0"/>
              <a:buChar char="•"/>
            </a:pPr>
            <a:r>
              <a:rPr lang="nl-NL" sz="1800" dirty="0">
                <a:solidFill>
                  <a:srgbClr val="3A3838"/>
                </a:solidFill>
                <a:effectLst/>
              </a:rPr>
              <a:t>Een inhalatorlijn moet alle noodzakelijke therapiestappen bieden. </a:t>
            </a:r>
            <a:endParaRPr lang="nl-NL" sz="1800" dirty="0">
              <a:solidFill>
                <a:srgbClr val="1EBAED"/>
              </a:solidFill>
              <a:effectLst/>
            </a:endParaRPr>
          </a:p>
          <a:p>
            <a:pPr marL="285750" indent="-285750" algn="l">
              <a:buFont typeface="Arial" panose="020B0604020202020204" pitchFamily="34" charset="0"/>
              <a:buChar char="•"/>
            </a:pPr>
            <a:r>
              <a:rPr lang="nl-NL" sz="1800" dirty="0">
                <a:solidFill>
                  <a:srgbClr val="3A3838"/>
                </a:solidFill>
                <a:effectLst/>
              </a:rPr>
              <a:t>Keuzemogelijkheid–meerdere inhalatorlijnen </a:t>
            </a:r>
            <a:endParaRPr lang="nl-NL" sz="1800" dirty="0">
              <a:solidFill>
                <a:srgbClr val="1EBAED"/>
              </a:solidFill>
              <a:effectLst/>
            </a:endParaRPr>
          </a:p>
          <a:p>
            <a:pPr marL="285750" indent="-285750" algn="l">
              <a:buFont typeface="Arial" panose="020B0604020202020204" pitchFamily="34" charset="0"/>
              <a:buChar char="•"/>
            </a:pPr>
            <a:r>
              <a:rPr lang="nl-NL" sz="1800" dirty="0">
                <a:solidFill>
                  <a:srgbClr val="3A3838"/>
                </a:solidFill>
                <a:effectLst/>
              </a:rPr>
              <a:t>Gebruiksvriendelijkheid: </a:t>
            </a:r>
            <a:endParaRPr lang="nl-NL" sz="1800" dirty="0">
              <a:solidFill>
                <a:srgbClr val="1EBAED"/>
              </a:solidFill>
            </a:endParaRPr>
          </a:p>
          <a:p>
            <a:pPr marL="742950" lvl="1" indent="-285750" algn="l">
              <a:buFont typeface="Arial" panose="020B0604020202020204" pitchFamily="34" charset="0"/>
              <a:buChar char="•"/>
            </a:pPr>
            <a:r>
              <a:rPr lang="nl-NL" sz="1600" dirty="0">
                <a:solidFill>
                  <a:srgbClr val="3A3838"/>
                </a:solidFill>
                <a:effectLst/>
              </a:rPr>
              <a:t>Teller</a:t>
            </a:r>
          </a:p>
          <a:p>
            <a:pPr marL="742950" lvl="1" indent="-285750" algn="l">
              <a:buFont typeface="Arial" panose="020B0604020202020204" pitchFamily="34" charset="0"/>
              <a:buChar char="•"/>
            </a:pPr>
            <a:r>
              <a:rPr lang="nl-NL" sz="1600" dirty="0">
                <a:solidFill>
                  <a:srgbClr val="1EBAED"/>
                </a:solidFill>
                <a:effectLst/>
              </a:rPr>
              <a:t> </a:t>
            </a:r>
            <a:r>
              <a:rPr lang="nl-NL" sz="1600" dirty="0">
                <a:solidFill>
                  <a:srgbClr val="3A3838"/>
                </a:solidFill>
                <a:effectLst/>
              </a:rPr>
              <a:t>Multidosering </a:t>
            </a:r>
            <a:endParaRPr lang="nl-NL" sz="1600" dirty="0">
              <a:solidFill>
                <a:srgbClr val="1EBAED"/>
              </a:solidFill>
              <a:effectLst/>
            </a:endParaRPr>
          </a:p>
          <a:p>
            <a:pPr marL="742950" lvl="1" indent="-285750" algn="l">
              <a:buFont typeface="Arial" panose="020B0604020202020204" pitchFamily="34" charset="0"/>
              <a:buChar char="•"/>
            </a:pPr>
            <a:r>
              <a:rPr lang="nl-NL" sz="1600" dirty="0">
                <a:solidFill>
                  <a:srgbClr val="3A3838"/>
                </a:solidFill>
                <a:effectLst/>
              </a:rPr>
              <a:t>Vermijdbare kritieke fouten </a:t>
            </a:r>
            <a:endParaRPr lang="nl-NL" sz="1600" dirty="0">
              <a:solidFill>
                <a:srgbClr val="1EBAED"/>
              </a:solidFill>
              <a:effectLst/>
            </a:endParaRPr>
          </a:p>
          <a:p>
            <a:pPr marL="742950" lvl="1" indent="-285750" algn="l">
              <a:buFont typeface="Arial" panose="020B0604020202020204" pitchFamily="34" charset="0"/>
              <a:buChar char="•"/>
            </a:pPr>
            <a:r>
              <a:rPr lang="nl-NL" sz="1600" dirty="0">
                <a:solidFill>
                  <a:srgbClr val="3A3838"/>
                </a:solidFill>
                <a:effectLst/>
              </a:rPr>
              <a:t>Eenmaal daags dosering </a:t>
            </a:r>
            <a:endParaRPr lang="nl-NL" sz="1600" dirty="0">
              <a:solidFill>
                <a:srgbClr val="1EBAED"/>
              </a:solidFill>
              <a:effectLst/>
            </a:endParaRPr>
          </a:p>
          <a:p>
            <a:pPr marL="285750" indent="-285750" algn="l">
              <a:buFont typeface="Arial" panose="020B0604020202020204" pitchFamily="34" charset="0"/>
              <a:buChar char="•"/>
            </a:pPr>
            <a:r>
              <a:rPr lang="nl-NL" sz="1800" dirty="0">
                <a:solidFill>
                  <a:srgbClr val="3A3838"/>
                </a:solidFill>
                <a:effectLst/>
              </a:rPr>
              <a:t>Consistentie met versie 1 longformularium </a:t>
            </a:r>
            <a:endParaRPr lang="nl-NL" sz="1800" dirty="0">
              <a:solidFill>
                <a:srgbClr val="1EBAED"/>
              </a:solidFill>
              <a:effectLst/>
            </a:endParaRPr>
          </a:p>
          <a:p>
            <a:pPr marL="285750" indent="-285750" algn="l">
              <a:buFont typeface="Arial" panose="020B0604020202020204" pitchFamily="34" charset="0"/>
              <a:buChar char="•"/>
            </a:pPr>
            <a:r>
              <a:rPr lang="nl-NL" sz="1800" dirty="0">
                <a:solidFill>
                  <a:srgbClr val="3A3838"/>
                </a:solidFill>
                <a:effectLst/>
              </a:rPr>
              <a:t>Een zo laag mogelijke milieu-impact </a:t>
            </a:r>
            <a:endParaRPr lang="nl-NL" sz="1800" dirty="0">
              <a:solidFill>
                <a:srgbClr val="1EBAED"/>
              </a:solidFill>
              <a:effectLst/>
            </a:endParaRPr>
          </a:p>
          <a:p>
            <a:pPr marL="285750" indent="-285750" algn="l">
              <a:buFont typeface="Arial" panose="020B0604020202020204" pitchFamily="34" charset="0"/>
              <a:buChar char="•"/>
            </a:pPr>
            <a:r>
              <a:rPr lang="nl-NL" sz="1800" dirty="0">
                <a:solidFill>
                  <a:srgbClr val="3A3838"/>
                </a:solidFill>
                <a:effectLst/>
              </a:rPr>
              <a:t>Een goede prijs/</a:t>
            </a:r>
            <a:r>
              <a:rPr lang="nl-NL" sz="1800" dirty="0" err="1">
                <a:solidFill>
                  <a:srgbClr val="3A3838"/>
                </a:solidFill>
                <a:effectLst/>
              </a:rPr>
              <a:t>kwaliteit-verhouding</a:t>
            </a:r>
            <a:r>
              <a:rPr lang="nl-NL" sz="1800" dirty="0">
                <a:solidFill>
                  <a:srgbClr val="3A3838"/>
                </a:solidFill>
                <a:effectLst/>
              </a:rPr>
              <a:t> </a:t>
            </a:r>
            <a:endParaRPr lang="nl-NL" sz="1800" dirty="0">
              <a:solidFill>
                <a:srgbClr val="1EBAED"/>
              </a:solidFill>
              <a:effectLst/>
            </a:endParaRPr>
          </a:p>
          <a:p>
            <a:pPr lvl="1" algn="l"/>
            <a:endParaRPr lang="nl-NL" sz="1800" dirty="0">
              <a:solidFill>
                <a:schemeClr val="tx2"/>
              </a:solidFill>
            </a:endParaRPr>
          </a:p>
        </p:txBody>
      </p:sp>
      <p:pic>
        <p:nvPicPr>
          <p:cNvPr id="7" name="Tijdelijke aanduiding voor inhoud 3">
            <a:extLst>
              <a:ext uri="{FF2B5EF4-FFF2-40B4-BE49-F238E27FC236}">
                <a16:creationId xmlns:a16="http://schemas.microsoft.com/office/drawing/2014/main" id="{0937ECE4-3CB5-A69A-C1A6-4695999778AE}"/>
              </a:ext>
            </a:extLst>
          </p:cNvPr>
          <p:cNvPicPr>
            <a:picLocks noGrp="1" noChangeAspect="1"/>
          </p:cNvPicPr>
          <p:nvPr/>
        </p:nvPicPr>
        <p:blipFill>
          <a:blip r:embed="rId4" cstate="print">
            <a:extLst>
              <a:ext uri="{28A0092B-C50C-407E-A947-70E740481C1C}">
                <a14:useLocalDpi xmlns:a14="http://schemas.microsoft.com/office/drawing/2010/main"/>
              </a:ext>
            </a:extLst>
          </a:blip>
          <a:stretch>
            <a:fillRect/>
          </a:stretch>
        </p:blipFill>
        <p:spPr>
          <a:xfrm>
            <a:off x="8195807" y="2849833"/>
            <a:ext cx="3580883" cy="3580883"/>
          </a:xfrm>
          <a:prstGeom prst="rect">
            <a:avLst/>
          </a:prstGeom>
        </p:spPr>
      </p:pic>
      <p:sp>
        <p:nvSpPr>
          <p:cNvPr id="3" name="Tekstvak 2">
            <a:extLst>
              <a:ext uri="{FF2B5EF4-FFF2-40B4-BE49-F238E27FC236}">
                <a16:creationId xmlns:a16="http://schemas.microsoft.com/office/drawing/2014/main" id="{5C761C7B-96B1-2F86-D5DE-5B914FED3736}"/>
              </a:ext>
            </a:extLst>
          </p:cNvPr>
          <p:cNvSpPr txBox="1"/>
          <p:nvPr/>
        </p:nvSpPr>
        <p:spPr>
          <a:xfrm>
            <a:off x="2314512" y="666174"/>
            <a:ext cx="6094140" cy="584775"/>
          </a:xfrm>
          <a:prstGeom prst="rect">
            <a:avLst/>
          </a:prstGeom>
          <a:noFill/>
        </p:spPr>
        <p:txBody>
          <a:bodyPr wrap="square">
            <a:spAutoFit/>
          </a:bodyPr>
          <a:lstStyle/>
          <a:p>
            <a:pPr>
              <a:buNone/>
            </a:pPr>
            <a:r>
              <a:rPr lang="nl-NL" sz="3200" dirty="0">
                <a:solidFill>
                  <a:srgbClr val="4DB3B3"/>
                </a:solidFill>
                <a:effectLst/>
                <a:latin typeface="Baloo Bhaijaan" panose="03080902040302020200" pitchFamily="66" charset="-78"/>
                <a:cs typeface="Baloo Bhaijaan" panose="03080902040302020200" pitchFamily="66" charset="-78"/>
              </a:rPr>
              <a:t>Uitgangspunten </a:t>
            </a:r>
          </a:p>
        </p:txBody>
      </p:sp>
      <p:pic>
        <p:nvPicPr>
          <p:cNvPr id="5" name="Picture 2">
            <a:extLst>
              <a:ext uri="{FF2B5EF4-FFF2-40B4-BE49-F238E27FC236}">
                <a16:creationId xmlns:a16="http://schemas.microsoft.com/office/drawing/2014/main" id="{8701698B-6D6A-C9C2-2C55-E75F5235922D}"/>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0566654" y="1062609"/>
            <a:ext cx="1409700" cy="819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3899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941F9B-FF5E-B1A0-B86A-6D1260A623F4}"/>
            </a:ext>
          </a:extLst>
        </p:cNvPr>
        <p:cNvGrpSpPr/>
        <p:nvPr/>
      </p:nvGrpSpPr>
      <p:grpSpPr>
        <a:xfrm>
          <a:off x="0" y="0"/>
          <a:ext cx="0" cy="0"/>
          <a:chOff x="0" y="0"/>
          <a:chExt cx="0" cy="0"/>
        </a:xfrm>
      </p:grpSpPr>
      <p:pic>
        <p:nvPicPr>
          <p:cNvPr id="5" name="Afbeelding 4" descr="Afbeelding met tekst, schermopname, Website, Webpagina&#10;&#10;Door AI gegenereerde inhoud is mogelijk onjuist.">
            <a:extLst>
              <a:ext uri="{FF2B5EF4-FFF2-40B4-BE49-F238E27FC236}">
                <a16:creationId xmlns:a16="http://schemas.microsoft.com/office/drawing/2014/main" id="{60D8E688-0994-33FB-F450-4443B56BF3AA}"/>
              </a:ext>
            </a:extLst>
          </p:cNvPr>
          <p:cNvPicPr>
            <a:picLocks noChangeAspect="1"/>
          </p:cNvPicPr>
          <p:nvPr/>
        </p:nvPicPr>
        <p:blipFill>
          <a:blip r:embed="rId3"/>
          <a:stretch>
            <a:fillRect/>
          </a:stretch>
        </p:blipFill>
        <p:spPr>
          <a:xfrm>
            <a:off x="2438399" y="0"/>
            <a:ext cx="9753601" cy="6858000"/>
          </a:xfrm>
          <a:prstGeom prst="rect">
            <a:avLst/>
          </a:prstGeom>
        </p:spPr>
      </p:pic>
      <p:pic>
        <p:nvPicPr>
          <p:cNvPr id="2" name="Afbeelding 1">
            <a:extLst>
              <a:ext uri="{FF2B5EF4-FFF2-40B4-BE49-F238E27FC236}">
                <a16:creationId xmlns:a16="http://schemas.microsoft.com/office/drawing/2014/main" id="{97FA80BD-35D3-07EB-BAB9-196FA67148C1}"/>
              </a:ext>
            </a:extLst>
          </p:cNvPr>
          <p:cNvPicPr>
            <a:picLocks noChangeAspect="1"/>
          </p:cNvPicPr>
          <p:nvPr/>
        </p:nvPicPr>
        <p:blipFill>
          <a:blip r:embed="rId4"/>
          <a:stretch>
            <a:fillRect/>
          </a:stretch>
        </p:blipFill>
        <p:spPr>
          <a:xfrm>
            <a:off x="540955" y="6007608"/>
            <a:ext cx="510659" cy="503149"/>
          </a:xfrm>
          <a:prstGeom prst="rect">
            <a:avLst/>
          </a:prstGeom>
        </p:spPr>
      </p:pic>
      <p:sp>
        <p:nvSpPr>
          <p:cNvPr id="4" name="Tekstvak 3">
            <a:extLst>
              <a:ext uri="{FF2B5EF4-FFF2-40B4-BE49-F238E27FC236}">
                <a16:creationId xmlns:a16="http://schemas.microsoft.com/office/drawing/2014/main" id="{5F20D12B-DD68-D8AB-6D3B-1032B1FF3E90}"/>
              </a:ext>
            </a:extLst>
          </p:cNvPr>
          <p:cNvSpPr txBox="1"/>
          <p:nvPr/>
        </p:nvSpPr>
        <p:spPr>
          <a:xfrm>
            <a:off x="972475" y="6007608"/>
            <a:ext cx="1394340" cy="646331"/>
          </a:xfrm>
          <a:prstGeom prst="rect">
            <a:avLst/>
          </a:prstGeom>
          <a:noFill/>
        </p:spPr>
        <p:txBody>
          <a:bodyPr wrap="square">
            <a:spAutoFit/>
          </a:bodyPr>
          <a:lstStyle/>
          <a:p>
            <a:r>
              <a:rPr lang="nl-NL" sz="1800" dirty="0">
                <a:solidFill>
                  <a:srgbClr val="4DB3B3"/>
                </a:solidFill>
              </a:rPr>
              <a:t>FTO LONG</a:t>
            </a:r>
            <a:br>
              <a:rPr lang="nl-NL" sz="1800" dirty="0">
                <a:solidFill>
                  <a:srgbClr val="284067"/>
                </a:solidFill>
              </a:rPr>
            </a:br>
            <a:r>
              <a:rPr lang="nl-NL" sz="1800" i="1" dirty="0">
                <a:solidFill>
                  <a:srgbClr val="F99D54"/>
                </a:solidFill>
              </a:rPr>
              <a:t>2025</a:t>
            </a:r>
            <a:endParaRPr lang="nl-NL" i="1" dirty="0">
              <a:solidFill>
                <a:srgbClr val="F99D54"/>
              </a:solidFill>
            </a:endParaRPr>
          </a:p>
        </p:txBody>
      </p:sp>
      <p:sp>
        <p:nvSpPr>
          <p:cNvPr id="8" name="Tekstvak 7">
            <a:extLst>
              <a:ext uri="{FF2B5EF4-FFF2-40B4-BE49-F238E27FC236}">
                <a16:creationId xmlns:a16="http://schemas.microsoft.com/office/drawing/2014/main" id="{8D07FDFC-60FA-D130-25BE-3CE5062E7080}"/>
              </a:ext>
            </a:extLst>
          </p:cNvPr>
          <p:cNvSpPr txBox="1"/>
          <p:nvPr/>
        </p:nvSpPr>
        <p:spPr>
          <a:xfrm rot="16200000">
            <a:off x="-2216652" y="2667759"/>
            <a:ext cx="5971812" cy="707886"/>
          </a:xfrm>
          <a:prstGeom prst="rect">
            <a:avLst/>
          </a:prstGeom>
          <a:noFill/>
        </p:spPr>
        <p:txBody>
          <a:bodyPr wrap="square">
            <a:spAutoFit/>
          </a:bodyPr>
          <a:lstStyle/>
          <a:p>
            <a:r>
              <a:rPr lang="nl-NL" sz="4000" dirty="0">
                <a:solidFill>
                  <a:srgbClr val="284067"/>
                </a:solidFill>
                <a:latin typeface="Baloo Bhaijaan" panose="03080902040302020200" pitchFamily="66" charset="-78"/>
                <a:cs typeface="Baloo Bhaijaan" panose="03080902040302020200" pitchFamily="66" charset="-78"/>
              </a:rPr>
              <a:t>LONGFORMULARIUM</a:t>
            </a:r>
          </a:p>
        </p:txBody>
      </p:sp>
    </p:spTree>
    <p:extLst>
      <p:ext uri="{BB962C8B-B14F-4D97-AF65-F5344CB8AC3E}">
        <p14:creationId xmlns:p14="http://schemas.microsoft.com/office/powerpoint/2010/main" val="40237420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F865FE-2981-33E0-608A-1769E88DB6BB}"/>
            </a:ext>
          </a:extLst>
        </p:cNvPr>
        <p:cNvGrpSpPr/>
        <p:nvPr/>
      </p:nvGrpSpPr>
      <p:grpSpPr>
        <a:xfrm>
          <a:off x="0" y="0"/>
          <a:ext cx="0" cy="0"/>
          <a:chOff x="0" y="0"/>
          <a:chExt cx="0" cy="0"/>
        </a:xfrm>
      </p:grpSpPr>
      <p:pic>
        <p:nvPicPr>
          <p:cNvPr id="7" name="Afbeelding 6" descr="Afbeelding met tekst, Website, Webpagina, Onlineadvertenties&#10;&#10;Door AI gegenereerde inhoud is mogelijk onjuist.">
            <a:extLst>
              <a:ext uri="{FF2B5EF4-FFF2-40B4-BE49-F238E27FC236}">
                <a16:creationId xmlns:a16="http://schemas.microsoft.com/office/drawing/2014/main" id="{22F0B5B4-DC3C-B980-CFD7-F861125C7320}"/>
              </a:ext>
            </a:extLst>
          </p:cNvPr>
          <p:cNvPicPr>
            <a:picLocks noChangeAspect="1"/>
          </p:cNvPicPr>
          <p:nvPr/>
        </p:nvPicPr>
        <p:blipFill>
          <a:blip r:embed="rId2"/>
          <a:stretch>
            <a:fillRect/>
          </a:stretch>
        </p:blipFill>
        <p:spPr>
          <a:xfrm>
            <a:off x="2438399" y="0"/>
            <a:ext cx="9753601" cy="6858000"/>
          </a:xfrm>
          <a:prstGeom prst="rect">
            <a:avLst/>
          </a:prstGeom>
        </p:spPr>
      </p:pic>
      <p:pic>
        <p:nvPicPr>
          <p:cNvPr id="3" name="Afbeelding 2">
            <a:extLst>
              <a:ext uri="{FF2B5EF4-FFF2-40B4-BE49-F238E27FC236}">
                <a16:creationId xmlns:a16="http://schemas.microsoft.com/office/drawing/2014/main" id="{AA8F776E-8644-01A7-AD63-872D26629743}"/>
              </a:ext>
            </a:extLst>
          </p:cNvPr>
          <p:cNvPicPr>
            <a:picLocks noChangeAspect="1"/>
          </p:cNvPicPr>
          <p:nvPr/>
        </p:nvPicPr>
        <p:blipFill>
          <a:blip r:embed="rId3"/>
          <a:stretch>
            <a:fillRect/>
          </a:stretch>
        </p:blipFill>
        <p:spPr>
          <a:xfrm>
            <a:off x="513924" y="6005406"/>
            <a:ext cx="510659" cy="503149"/>
          </a:xfrm>
          <a:prstGeom prst="rect">
            <a:avLst/>
          </a:prstGeom>
        </p:spPr>
      </p:pic>
      <p:sp>
        <p:nvSpPr>
          <p:cNvPr id="4" name="Tekstvak 3">
            <a:extLst>
              <a:ext uri="{FF2B5EF4-FFF2-40B4-BE49-F238E27FC236}">
                <a16:creationId xmlns:a16="http://schemas.microsoft.com/office/drawing/2014/main" id="{9C2BDB9A-6F80-E466-531D-859FB6B89EE5}"/>
              </a:ext>
            </a:extLst>
          </p:cNvPr>
          <p:cNvSpPr txBox="1"/>
          <p:nvPr/>
        </p:nvSpPr>
        <p:spPr>
          <a:xfrm>
            <a:off x="945444" y="6005406"/>
            <a:ext cx="1394340" cy="646331"/>
          </a:xfrm>
          <a:prstGeom prst="rect">
            <a:avLst/>
          </a:prstGeom>
          <a:noFill/>
        </p:spPr>
        <p:txBody>
          <a:bodyPr wrap="square">
            <a:spAutoFit/>
          </a:bodyPr>
          <a:lstStyle/>
          <a:p>
            <a:r>
              <a:rPr lang="nl-NL" sz="1800" dirty="0">
                <a:solidFill>
                  <a:srgbClr val="4DB3B3"/>
                </a:solidFill>
              </a:rPr>
              <a:t>FTO LONG</a:t>
            </a:r>
            <a:br>
              <a:rPr lang="nl-NL" sz="1800" dirty="0">
                <a:solidFill>
                  <a:srgbClr val="284067"/>
                </a:solidFill>
              </a:rPr>
            </a:br>
            <a:r>
              <a:rPr lang="nl-NL" sz="1800" i="1" dirty="0">
                <a:solidFill>
                  <a:srgbClr val="F99D54"/>
                </a:solidFill>
              </a:rPr>
              <a:t>2025</a:t>
            </a:r>
            <a:endParaRPr lang="nl-NL" i="1" dirty="0">
              <a:solidFill>
                <a:srgbClr val="F99D54"/>
              </a:solidFill>
            </a:endParaRPr>
          </a:p>
        </p:txBody>
      </p:sp>
      <p:sp>
        <p:nvSpPr>
          <p:cNvPr id="8" name="Tekstvak 7">
            <a:extLst>
              <a:ext uri="{FF2B5EF4-FFF2-40B4-BE49-F238E27FC236}">
                <a16:creationId xmlns:a16="http://schemas.microsoft.com/office/drawing/2014/main" id="{1F8DC5D2-124F-E768-3864-511BB3F7CCA7}"/>
              </a:ext>
            </a:extLst>
          </p:cNvPr>
          <p:cNvSpPr txBox="1"/>
          <p:nvPr/>
        </p:nvSpPr>
        <p:spPr>
          <a:xfrm rot="16200000">
            <a:off x="-2175504" y="2626611"/>
            <a:ext cx="5889516" cy="707886"/>
          </a:xfrm>
          <a:prstGeom prst="rect">
            <a:avLst/>
          </a:prstGeom>
          <a:noFill/>
        </p:spPr>
        <p:txBody>
          <a:bodyPr wrap="square">
            <a:spAutoFit/>
          </a:bodyPr>
          <a:lstStyle/>
          <a:p>
            <a:r>
              <a:rPr lang="nl-NL" sz="4000" dirty="0">
                <a:solidFill>
                  <a:srgbClr val="284067"/>
                </a:solidFill>
                <a:latin typeface="Baloo Bhaijaan" panose="03080902040302020200" pitchFamily="66" charset="-78"/>
                <a:cs typeface="Baloo Bhaijaan" panose="03080902040302020200" pitchFamily="66" charset="-78"/>
              </a:rPr>
              <a:t>LONGFORMULARIUM</a:t>
            </a:r>
          </a:p>
        </p:txBody>
      </p:sp>
    </p:spTree>
    <p:extLst>
      <p:ext uri="{BB962C8B-B14F-4D97-AF65-F5344CB8AC3E}">
        <p14:creationId xmlns:p14="http://schemas.microsoft.com/office/powerpoint/2010/main" val="2783210270"/>
      </p:ext>
    </p:extLst>
  </p:cSld>
  <p:clrMapOvr>
    <a:masterClrMapping/>
  </p:clrMapOvr>
</p:sld>
</file>

<file path=ppt/theme/theme1.xml><?xml version="1.0" encoding="utf-8"?>
<a:theme xmlns:a="http://schemas.openxmlformats.org/drawingml/2006/main" name="Titelpagina wit">
  <a:themeElements>
    <a:clrScheme name="Custom 2">
      <a:dk1>
        <a:srgbClr val="003361"/>
      </a:dk1>
      <a:lt1>
        <a:srgbClr val="FFFFFF"/>
      </a:lt1>
      <a:dk2>
        <a:srgbClr val="44546A"/>
      </a:dk2>
      <a:lt2>
        <a:srgbClr val="E7E6E6"/>
      </a:lt2>
      <a:accent1>
        <a:srgbClr val="007CC1"/>
      </a:accent1>
      <a:accent2>
        <a:srgbClr val="96BF0D"/>
      </a:accent2>
      <a:accent3>
        <a:srgbClr val="003361"/>
      </a:accent3>
      <a:accent4>
        <a:srgbClr val="577F00"/>
      </a:accent4>
      <a:accent5>
        <a:srgbClr val="5B9BD5"/>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Huisartsen Eemland definitief.pptx" id="{B92E22A4-89FE-4B11-AD63-A0A3FC4B2198}" vid="{C5543EE4-A3E3-4D23-A318-B898619A4EA1}"/>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itelpagina blauw">
  <a:themeElements>
    <a:clrScheme name="Custom 2">
      <a:dk1>
        <a:srgbClr val="003361"/>
      </a:dk1>
      <a:lt1>
        <a:srgbClr val="FFFFFF"/>
      </a:lt1>
      <a:dk2>
        <a:srgbClr val="44546A"/>
      </a:dk2>
      <a:lt2>
        <a:srgbClr val="E7E6E6"/>
      </a:lt2>
      <a:accent1>
        <a:srgbClr val="007CC1"/>
      </a:accent1>
      <a:accent2>
        <a:srgbClr val="96BF0D"/>
      </a:accent2>
      <a:accent3>
        <a:srgbClr val="003361"/>
      </a:accent3>
      <a:accent4>
        <a:srgbClr val="577F00"/>
      </a:accent4>
      <a:accent5>
        <a:srgbClr val="5B9BD5"/>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Huisartsen Eemland definitief.pptx" id="{B92E22A4-89FE-4B11-AD63-A0A3FC4B2198}" vid="{2D8B434F-4839-4A2B-B7A7-AF29E90B7E0D}"/>
    </a:ext>
  </a:extLst>
</a:theme>
</file>

<file path=ppt/theme/theme3.xml><?xml version="1.0" encoding="utf-8"?>
<a:theme xmlns:a="http://schemas.openxmlformats.org/drawingml/2006/main" name="Fotopagina">
  <a:themeElements>
    <a:clrScheme name="Custom 2">
      <a:dk1>
        <a:srgbClr val="003361"/>
      </a:dk1>
      <a:lt1>
        <a:srgbClr val="FFFFFF"/>
      </a:lt1>
      <a:dk2>
        <a:srgbClr val="44546A"/>
      </a:dk2>
      <a:lt2>
        <a:srgbClr val="E7E6E6"/>
      </a:lt2>
      <a:accent1>
        <a:srgbClr val="007CC1"/>
      </a:accent1>
      <a:accent2>
        <a:srgbClr val="96BF0D"/>
      </a:accent2>
      <a:accent3>
        <a:srgbClr val="003361"/>
      </a:accent3>
      <a:accent4>
        <a:srgbClr val="577F00"/>
      </a:accent4>
      <a:accent5>
        <a:srgbClr val="5B9BD5"/>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Huisartsen Eemland definitief.pptx" id="{B92E22A4-89FE-4B11-AD63-A0A3FC4B2198}" vid="{0FEBD0EA-633F-4D2F-B254-217D2D13F553}"/>
    </a:ext>
  </a:extLst>
</a:theme>
</file>

<file path=ppt/theme/theme4.xml><?xml version="1.0" encoding="utf-8"?>
<a:theme xmlns:a="http://schemas.openxmlformats.org/drawingml/2006/main" name="Titel fotopagina">
  <a:themeElements>
    <a:clrScheme name="Custom 2">
      <a:dk1>
        <a:srgbClr val="003361"/>
      </a:dk1>
      <a:lt1>
        <a:srgbClr val="FFFFFF"/>
      </a:lt1>
      <a:dk2>
        <a:srgbClr val="44546A"/>
      </a:dk2>
      <a:lt2>
        <a:srgbClr val="E7E6E6"/>
      </a:lt2>
      <a:accent1>
        <a:srgbClr val="007CC1"/>
      </a:accent1>
      <a:accent2>
        <a:srgbClr val="96BF0D"/>
      </a:accent2>
      <a:accent3>
        <a:srgbClr val="003361"/>
      </a:accent3>
      <a:accent4>
        <a:srgbClr val="577F00"/>
      </a:accent4>
      <a:accent5>
        <a:srgbClr val="5B9BD5"/>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Huisartsen Eemland definitief.pptx" id="{B92E22A4-89FE-4B11-AD63-A0A3FC4B2198}" vid="{451D8AAF-216A-4119-8DAC-C7A98CFF819A}"/>
    </a:ext>
  </a:extLst>
</a:theme>
</file>

<file path=ppt/theme/theme5.xml><?xml version="1.0" encoding="utf-8"?>
<a:theme xmlns:a="http://schemas.openxmlformats.org/drawingml/2006/main" name="Tekstpagina wit">
  <a:themeElements>
    <a:clrScheme name="Custom 2">
      <a:dk1>
        <a:srgbClr val="003361"/>
      </a:dk1>
      <a:lt1>
        <a:srgbClr val="FFFFFF"/>
      </a:lt1>
      <a:dk2>
        <a:srgbClr val="44546A"/>
      </a:dk2>
      <a:lt2>
        <a:srgbClr val="E7E6E6"/>
      </a:lt2>
      <a:accent1>
        <a:srgbClr val="007CC1"/>
      </a:accent1>
      <a:accent2>
        <a:srgbClr val="96BF0D"/>
      </a:accent2>
      <a:accent3>
        <a:srgbClr val="003361"/>
      </a:accent3>
      <a:accent4>
        <a:srgbClr val="577F00"/>
      </a:accent4>
      <a:accent5>
        <a:srgbClr val="5B9BD5"/>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Huisartsen Eemland definitief.pptx" id="{B92E22A4-89FE-4B11-AD63-A0A3FC4B2198}" vid="{FCD7DDD6-FE2F-434E-B087-050F7D3B5184}"/>
    </a:ext>
  </a:extLst>
</a:theme>
</file>

<file path=ppt/theme/theme6.xml><?xml version="1.0" encoding="utf-8"?>
<a:theme xmlns:a="http://schemas.openxmlformats.org/drawingml/2006/main" name="Tekstpagina blauw">
  <a:themeElements>
    <a:clrScheme name="Custom 2">
      <a:dk1>
        <a:srgbClr val="003361"/>
      </a:dk1>
      <a:lt1>
        <a:srgbClr val="FFFFFF"/>
      </a:lt1>
      <a:dk2>
        <a:srgbClr val="44546A"/>
      </a:dk2>
      <a:lt2>
        <a:srgbClr val="E7E6E6"/>
      </a:lt2>
      <a:accent1>
        <a:srgbClr val="007CC1"/>
      </a:accent1>
      <a:accent2>
        <a:srgbClr val="96BF0D"/>
      </a:accent2>
      <a:accent3>
        <a:srgbClr val="003361"/>
      </a:accent3>
      <a:accent4>
        <a:srgbClr val="577F00"/>
      </a:accent4>
      <a:accent5>
        <a:srgbClr val="5B9BD5"/>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Huisartsen Eemland definitief.pptx" id="{B92E22A4-89FE-4B11-AD63-A0A3FC4B2198}" vid="{51935FBF-79D8-4326-8D8D-CD330A3C4DD3}"/>
    </a:ext>
  </a:extLst>
</a:theme>
</file>

<file path=ppt/theme/theme7.xml><?xml version="1.0" encoding="utf-8"?>
<a:theme xmlns:a="http://schemas.openxmlformats.org/drawingml/2006/main" name="Tekstpagina blauw foto rechts">
  <a:themeElements>
    <a:clrScheme name="Custom 2">
      <a:dk1>
        <a:srgbClr val="003361"/>
      </a:dk1>
      <a:lt1>
        <a:srgbClr val="FFFFFF"/>
      </a:lt1>
      <a:dk2>
        <a:srgbClr val="44546A"/>
      </a:dk2>
      <a:lt2>
        <a:srgbClr val="E7E6E6"/>
      </a:lt2>
      <a:accent1>
        <a:srgbClr val="007CC1"/>
      </a:accent1>
      <a:accent2>
        <a:srgbClr val="96BF0D"/>
      </a:accent2>
      <a:accent3>
        <a:srgbClr val="003361"/>
      </a:accent3>
      <a:accent4>
        <a:srgbClr val="577F00"/>
      </a:accent4>
      <a:accent5>
        <a:srgbClr val="5B9BD5"/>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Huisartsen Eemland definitief.pptx" id="{B92E22A4-89FE-4B11-AD63-A0A3FC4B2198}" vid="{A97CD250-59BA-4492-ABCF-CBF4932A11EE}"/>
    </a:ext>
  </a:extLst>
</a:theme>
</file>

<file path=ppt/theme/theme8.xml><?xml version="1.0" encoding="utf-8"?>
<a:theme xmlns:a="http://schemas.openxmlformats.org/drawingml/2006/main" name="Tekstpagina wit foto links">
  <a:themeElements>
    <a:clrScheme name="Custom 2">
      <a:dk1>
        <a:srgbClr val="003361"/>
      </a:dk1>
      <a:lt1>
        <a:srgbClr val="FFFFFF"/>
      </a:lt1>
      <a:dk2>
        <a:srgbClr val="44546A"/>
      </a:dk2>
      <a:lt2>
        <a:srgbClr val="E7E6E6"/>
      </a:lt2>
      <a:accent1>
        <a:srgbClr val="007CC1"/>
      </a:accent1>
      <a:accent2>
        <a:srgbClr val="96BF0D"/>
      </a:accent2>
      <a:accent3>
        <a:srgbClr val="003361"/>
      </a:accent3>
      <a:accent4>
        <a:srgbClr val="577F00"/>
      </a:accent4>
      <a:accent5>
        <a:srgbClr val="5B9BD5"/>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Huisartsen Eemland definitief.pptx" id="{B92E22A4-89FE-4B11-AD63-A0A3FC4B2198}" vid="{C2277158-6C2E-40EC-9B41-7750CF41D514}"/>
    </a:ext>
  </a:extLst>
</a:theme>
</file>

<file path=ppt/theme/theme9.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BDE93873BD7FB41BA352356C9D391C4" ma:contentTypeVersion="6" ma:contentTypeDescription="Een nieuw document maken." ma:contentTypeScope="" ma:versionID="32c7fad6d88bacddc514afd9c702ca36">
  <xsd:schema xmlns:xsd="http://www.w3.org/2001/XMLSchema" xmlns:xs="http://www.w3.org/2001/XMLSchema" xmlns:p="http://schemas.microsoft.com/office/2006/metadata/properties" xmlns:ns2="d6f41b42-4e7f-43be-b2b5-36733f0f59de" xmlns:ns3="4d8ee956-d463-4f46-8f10-c05239c7abea" targetNamespace="http://schemas.microsoft.com/office/2006/metadata/properties" ma:root="true" ma:fieldsID="553b70c2861596de23b173f7f6be23af" ns2:_="" ns3:_="">
    <xsd:import namespace="d6f41b42-4e7f-43be-b2b5-36733f0f59de"/>
    <xsd:import namespace="4d8ee956-d463-4f46-8f10-c05239c7abea"/>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6f41b42-4e7f-43be-b2b5-36733f0f59d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d8ee956-d463-4f46-8f10-c05239c7abea" elementFormDefault="qualified">
    <xsd:import namespace="http://schemas.microsoft.com/office/2006/documentManagement/types"/>
    <xsd:import namespace="http://schemas.microsoft.com/office/infopath/2007/PartnerControls"/>
    <xsd:element name="SharedWithUsers" ma:index="11"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4d8ee956-d463-4f46-8f10-c05239c7abea">
      <UserInfo>
        <DisplayName>Candy Lo-A-Foe old</DisplayName>
        <AccountId>87</AccountId>
        <AccountType/>
      </UserInfo>
      <UserInfo>
        <DisplayName>Marieke Bouwmeester</DisplayName>
        <AccountId>80</AccountId>
        <AccountType/>
      </UserInfo>
      <UserInfo>
        <DisplayName>Marieke de Korte</DisplayName>
        <AccountId>26</AccountId>
        <AccountType/>
      </UserInfo>
      <UserInfo>
        <DisplayName>HE Pilot team - Leden</DisplayName>
        <AccountId>22</AccountId>
        <AccountType/>
      </UserInfo>
      <UserInfo>
        <DisplayName>Betty Franken</DisplayName>
        <AccountId>491</AccountId>
        <AccountType/>
      </UserInfo>
    </SharedWithUsers>
  </documentManagement>
</p:properties>
</file>

<file path=customXml/itemProps1.xml><?xml version="1.0" encoding="utf-8"?>
<ds:datastoreItem xmlns:ds="http://schemas.openxmlformats.org/officeDocument/2006/customXml" ds:itemID="{D5154A3B-4825-463C-9ACA-D662CCCFB6D7}">
  <ds:schemaRefs>
    <ds:schemaRef ds:uri="http://schemas.microsoft.com/sharepoint/v3/contenttype/forms"/>
  </ds:schemaRefs>
</ds:datastoreItem>
</file>

<file path=customXml/itemProps2.xml><?xml version="1.0" encoding="utf-8"?>
<ds:datastoreItem xmlns:ds="http://schemas.openxmlformats.org/officeDocument/2006/customXml" ds:itemID="{0036A07A-798B-4346-817B-941BC08793E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6f41b42-4e7f-43be-b2b5-36733f0f59de"/>
    <ds:schemaRef ds:uri="4d8ee956-d463-4f46-8f10-c05239c7abe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1C4FC84-5C69-4460-93D3-B9419BE85D1A}">
  <ds:schemaRefs>
    <ds:schemaRef ds:uri="http://schemas.microsoft.com/office/2006/documentManagement/types"/>
    <ds:schemaRef ds:uri="http://purl.org/dc/elements/1.1/"/>
    <ds:schemaRef ds:uri="d6f41b42-4e7f-43be-b2b5-36733f0f59de"/>
    <ds:schemaRef ds:uri="http://schemas.openxmlformats.org/package/2006/metadata/core-properties"/>
    <ds:schemaRef ds:uri="http://purl.org/dc/terms/"/>
    <ds:schemaRef ds:uri="http://schemas.microsoft.com/office/2006/metadata/properties"/>
    <ds:schemaRef ds:uri="http://schemas.microsoft.com/office/infopath/2007/PartnerControls"/>
    <ds:schemaRef ds:uri="4d8ee956-d463-4f46-8f10-c05239c7abea"/>
    <ds:schemaRef ds:uri="http://www.w3.org/XML/1998/namespace"/>
    <ds:schemaRef ds:uri="http://purl.org/dc/dcmitype/"/>
  </ds:schemaRefs>
</ds:datastoreItem>
</file>

<file path=docMetadata/LabelInfo.xml><?xml version="1.0" encoding="utf-8"?>
<clbl:labelList xmlns:clbl="http://schemas.microsoft.com/office/2020/mipLabelMetadata">
  <clbl:label id="{f6b38e24-0dd5-4523-9354-83067c7da863}" enabled="0" method="" siteId="{f6b38e24-0dd5-4523-9354-83067c7da863}" removed="1"/>
</clbl:labelList>
</file>

<file path=docProps/app.xml><?xml version="1.0" encoding="utf-8"?>
<Properties xmlns="http://schemas.openxmlformats.org/officeDocument/2006/extended-properties" xmlns:vt="http://schemas.openxmlformats.org/officeDocument/2006/docPropsVTypes">
  <Template>Powerpoint Huisartsen Eemland definitief</Template>
  <TotalTime>67</TotalTime>
  <Words>1557</Words>
  <Application>Microsoft Macintosh PowerPoint</Application>
  <PresentationFormat>Breedbeeld</PresentationFormat>
  <Paragraphs>236</Paragraphs>
  <Slides>32</Slides>
  <Notes>14</Notes>
  <HiddenSlides>0</HiddenSlides>
  <MMClips>0</MMClips>
  <ScaleCrop>false</ScaleCrop>
  <HeadingPairs>
    <vt:vector size="6" baseType="variant">
      <vt:variant>
        <vt:lpstr>Gebruikte lettertypen</vt:lpstr>
      </vt:variant>
      <vt:variant>
        <vt:i4>9</vt:i4>
      </vt:variant>
      <vt:variant>
        <vt:lpstr>Thema</vt:lpstr>
      </vt:variant>
      <vt:variant>
        <vt:i4>8</vt:i4>
      </vt:variant>
      <vt:variant>
        <vt:lpstr>Diatitels</vt:lpstr>
      </vt:variant>
      <vt:variant>
        <vt:i4>32</vt:i4>
      </vt:variant>
    </vt:vector>
  </HeadingPairs>
  <TitlesOfParts>
    <vt:vector size="49" baseType="lpstr">
      <vt:lpstr>Aptos</vt:lpstr>
      <vt:lpstr>Aptos,Bold</vt:lpstr>
      <vt:lpstr>Arial</vt:lpstr>
      <vt:lpstr>Arial Rounded MT Bold</vt:lpstr>
      <vt:lpstr>ArialMT</vt:lpstr>
      <vt:lpstr>Baloo Bhaijaan</vt:lpstr>
      <vt:lpstr>Calibri</vt:lpstr>
      <vt:lpstr>Calibri Light</vt:lpstr>
      <vt:lpstr>Century Gothic</vt:lpstr>
      <vt:lpstr>Titelpagina wit</vt:lpstr>
      <vt:lpstr>Titelpagina blauw</vt:lpstr>
      <vt:lpstr>Fotopagina</vt:lpstr>
      <vt:lpstr>Titel fotopagina</vt:lpstr>
      <vt:lpstr>Tekstpagina wit</vt:lpstr>
      <vt:lpstr>Tekstpagina blauw</vt:lpstr>
      <vt:lpstr>Tekstpagina blauw foto rechts</vt:lpstr>
      <vt:lpstr>Tekstpagina wit foto links</vt:lpstr>
      <vt:lpstr>FTO LONG</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Tirza Volk</dc:creator>
  <cp:lastModifiedBy>Laura Arends</cp:lastModifiedBy>
  <cp:revision>1</cp:revision>
  <cp:lastPrinted>2023-05-23T09:09:40Z</cp:lastPrinted>
  <dcterms:created xsi:type="dcterms:W3CDTF">2025-06-05T11:02:21Z</dcterms:created>
  <dcterms:modified xsi:type="dcterms:W3CDTF">2025-10-23T12:37:13Z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0x0101005BDE93873BD7FB41BA352356C9D391C4</vt:lpwstr>
  </property>
  <property fmtid="{D5CDD505-2E9C-101B-9397-08002B2CF9AE}" pid="3" name="MediaServiceImageTags">
    <vt:lpwstr/>
  </property>
  <property fmtid="{D5CDD505-2E9C-101B-9397-08002B2CF9AE}" pid="4" name="Order">
    <vt:r8>1300</vt:r8>
  </property>
  <property fmtid="{D5CDD505-2E9C-101B-9397-08002B2CF9AE}" pid="5" name="xd_Signature">
    <vt:bool>false</vt:bool>
  </property>
  <property fmtid="{D5CDD505-2E9C-101B-9397-08002B2CF9AE}" pid="6" name="xd_ProgID">
    <vt:lpwstr/>
  </property>
  <property fmtid="{D5CDD505-2E9C-101B-9397-08002B2CF9AE}" pid="7" name="_ExtendedDescription">
    <vt:lpwstr/>
  </property>
  <property fmtid="{D5CDD505-2E9C-101B-9397-08002B2CF9AE}" pid="8" name="TriggerFlowInfo">
    <vt:lpwstr/>
  </property>
  <property fmtid="{D5CDD505-2E9C-101B-9397-08002B2CF9AE}" pid="9" name="ComplianceAssetId">
    <vt:lpwstr/>
  </property>
  <property fmtid="{D5CDD505-2E9C-101B-9397-08002B2CF9AE}" pid="10" name="TemplateUrl">
    <vt:lpwstr/>
  </property>
</Properties>
</file>